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96" r:id="rId4"/>
  </p:sldMasterIdLst>
  <p:notesMasterIdLst>
    <p:notesMasterId r:id="rId6"/>
  </p:notesMasterIdLst>
  <p:handoutMasterIdLst>
    <p:handoutMasterId r:id="rId7"/>
  </p:handoutMasterIdLst>
  <p:sldIdLst>
    <p:sldId id="257" r:id="rId5"/>
  </p:sldIdLst>
  <p:sldSz cx="32404050" cy="43205400"/>
  <p:notesSz cx="6985000" cy="9283700"/>
  <p:kinsoku lang="ja-JP" invalStChars="、。，．・：；？！゛゜ヽヾゝゞ々ー’”）〕］｝〉》」』】°‰′″℃￠％ぁぃぅぇぉっゃゅょゎァィゥェォッャュョヮヵヶ!%),.:;?]}｡｣､･ｧｨｩｪｫｬｭｮｯｰﾞﾟ" invalEndChars="‘“（〔［｛〈《「『【￥＄$([\{｢￡"/>
  <p:defaultTextStyle>
    <a:defPPr>
      <a:defRPr lang="en-US"/>
    </a:defPPr>
    <a:lvl1pPr algn="l" rtl="0" eaLnBrk="0" fontAlgn="base" hangingPunct="0">
      <a:spcBef>
        <a:spcPct val="20000"/>
      </a:spcBef>
      <a:spcAft>
        <a:spcPct val="0"/>
      </a:spcAft>
      <a:defRPr sz="5700" kern="1200">
        <a:solidFill>
          <a:schemeClr val="tx1"/>
        </a:solidFill>
        <a:latin typeface="Arial" panose="020B0604020202020204" pitchFamily="34" charset="0"/>
        <a:ea typeface="+mn-ea"/>
        <a:cs typeface="+mn-cs"/>
      </a:defRPr>
    </a:lvl1pPr>
    <a:lvl2pPr marL="455613" indent="1588" algn="l" rtl="0" eaLnBrk="0" fontAlgn="base" hangingPunct="0">
      <a:spcBef>
        <a:spcPct val="20000"/>
      </a:spcBef>
      <a:spcAft>
        <a:spcPct val="0"/>
      </a:spcAft>
      <a:defRPr sz="5700" kern="1200">
        <a:solidFill>
          <a:schemeClr val="tx1"/>
        </a:solidFill>
        <a:latin typeface="Arial" panose="020B0604020202020204" pitchFamily="34" charset="0"/>
        <a:ea typeface="+mn-ea"/>
        <a:cs typeface="+mn-cs"/>
      </a:defRPr>
    </a:lvl2pPr>
    <a:lvl3pPr marL="912813" indent="1588" algn="l" rtl="0" eaLnBrk="0" fontAlgn="base" hangingPunct="0">
      <a:spcBef>
        <a:spcPct val="20000"/>
      </a:spcBef>
      <a:spcAft>
        <a:spcPct val="0"/>
      </a:spcAft>
      <a:defRPr sz="5700" kern="1200">
        <a:solidFill>
          <a:schemeClr val="tx1"/>
        </a:solidFill>
        <a:latin typeface="Arial" panose="020B0604020202020204" pitchFamily="34" charset="0"/>
        <a:ea typeface="+mn-ea"/>
        <a:cs typeface="+mn-cs"/>
      </a:defRPr>
    </a:lvl3pPr>
    <a:lvl4pPr marL="1370013" indent="1588" algn="l" rtl="0" eaLnBrk="0" fontAlgn="base" hangingPunct="0">
      <a:spcBef>
        <a:spcPct val="20000"/>
      </a:spcBef>
      <a:spcAft>
        <a:spcPct val="0"/>
      </a:spcAft>
      <a:defRPr sz="5700" kern="1200">
        <a:solidFill>
          <a:schemeClr val="tx1"/>
        </a:solidFill>
        <a:latin typeface="Arial" panose="020B0604020202020204" pitchFamily="34" charset="0"/>
        <a:ea typeface="+mn-ea"/>
        <a:cs typeface="+mn-cs"/>
      </a:defRPr>
    </a:lvl4pPr>
    <a:lvl5pPr marL="1827213" indent="1588" algn="l" rtl="0" eaLnBrk="0" fontAlgn="base" hangingPunct="0">
      <a:spcBef>
        <a:spcPct val="20000"/>
      </a:spcBef>
      <a:spcAft>
        <a:spcPct val="0"/>
      </a:spcAft>
      <a:defRPr sz="5700" kern="1200">
        <a:solidFill>
          <a:schemeClr val="tx1"/>
        </a:solidFill>
        <a:latin typeface="Arial" panose="020B0604020202020204" pitchFamily="34" charset="0"/>
        <a:ea typeface="+mn-ea"/>
        <a:cs typeface="+mn-cs"/>
      </a:defRPr>
    </a:lvl5pPr>
    <a:lvl6pPr marL="2286000" algn="l" defTabSz="914400" rtl="0" eaLnBrk="1" latinLnBrk="0" hangingPunct="1">
      <a:defRPr sz="5700" kern="1200">
        <a:solidFill>
          <a:schemeClr val="tx1"/>
        </a:solidFill>
        <a:latin typeface="Arial" panose="020B0604020202020204" pitchFamily="34" charset="0"/>
        <a:ea typeface="+mn-ea"/>
        <a:cs typeface="+mn-cs"/>
      </a:defRPr>
    </a:lvl6pPr>
    <a:lvl7pPr marL="2743200" algn="l" defTabSz="914400" rtl="0" eaLnBrk="1" latinLnBrk="0" hangingPunct="1">
      <a:defRPr sz="5700" kern="1200">
        <a:solidFill>
          <a:schemeClr val="tx1"/>
        </a:solidFill>
        <a:latin typeface="Arial" panose="020B0604020202020204" pitchFamily="34" charset="0"/>
        <a:ea typeface="+mn-ea"/>
        <a:cs typeface="+mn-cs"/>
      </a:defRPr>
    </a:lvl7pPr>
    <a:lvl8pPr marL="3200400" algn="l" defTabSz="914400" rtl="0" eaLnBrk="1" latinLnBrk="0" hangingPunct="1">
      <a:defRPr sz="5700" kern="1200">
        <a:solidFill>
          <a:schemeClr val="tx1"/>
        </a:solidFill>
        <a:latin typeface="Arial" panose="020B0604020202020204" pitchFamily="34" charset="0"/>
        <a:ea typeface="+mn-ea"/>
        <a:cs typeface="+mn-cs"/>
      </a:defRPr>
    </a:lvl8pPr>
    <a:lvl9pPr marL="3657600" algn="l" defTabSz="914400" rtl="0" eaLnBrk="1" latinLnBrk="0" hangingPunct="1">
      <a:defRPr sz="5700"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xmlns="">
        <p15:guide id="1" orient="horz" pos="13608">
          <p15:clr>
            <a:srgbClr val="A4A3A4"/>
          </p15:clr>
        </p15:guide>
        <p15:guide id="2" pos="10206">
          <p15:clr>
            <a:srgbClr val="A4A3A4"/>
          </p15:clr>
        </p15:guide>
      </p15:sldGuideLst>
    </p:ext>
    <p:ext uri="{2D200454-40CA-4A62-9FC3-DE9A4176ACB9}">
      <p15:notesGuideLst xmlns:p15="http://schemas.microsoft.com/office/powerpoint/2012/main" xmlns="">
        <p15:guide id="1" orient="horz" pos="3107">
          <p15:clr>
            <a:srgbClr val="A4A3A4"/>
          </p15:clr>
        </p15:guide>
        <p15:guide id="2" pos="2122">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Jones, Byron" initials="JB" lastIdx="7" clrIdx="0"/>
  <p:cmAuthor id="1" name="James, DavidA" initials="dj" lastIdx="4" clrIdx="1"/>
  <p:cmAuthor id="2" name="Marc Vandemeulebroecke" initials="MV" lastIdx="31" clrIdx="2"/>
  <p:cmAuthor id="3" name="Corrado, Claudia" initials="CC" lastIdx="3" clrIdx="3"/>
  <p:cmAuthor id="4" name="Ng, Jennifer" initials="NJ" lastIdx="2" clrIdx="4"/>
  <p:cmAuthor id="5" name="Wei, Jiawei" initials="WJ" lastIdx="2" clrIdx="5"/>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920000"/>
    <a:srgbClr val="EC8026"/>
    <a:srgbClr val="FFFFD5"/>
    <a:srgbClr val="ECF68E"/>
    <a:srgbClr val="7E0000"/>
    <a:srgbClr val="DDDDDD"/>
    <a:srgbClr val="C0C0C0"/>
    <a:srgbClr val="66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EB9631B5-78F2-41C9-869B-9F39066F8104}" styleName="Medium Style 3 - Accent 4">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4"/>
          </a:solidFill>
        </a:fill>
      </a:tcStyle>
    </a:lastCol>
    <a:firstCol>
      <a:tcTxStyle b="on">
        <a:fontRef idx="minor">
          <a:scrgbClr r="0" g="0" b="0"/>
        </a:fontRef>
        <a:schemeClr val="lt1"/>
      </a:tcTxStyle>
      <a:tcStyle>
        <a:tcBdr/>
        <a:fill>
          <a:solidFill>
            <a:schemeClr val="accent4"/>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4"/>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1" autoAdjust="0"/>
    <p:restoredTop sz="94676" autoAdjust="0"/>
  </p:normalViewPr>
  <p:slideViewPr>
    <p:cSldViewPr snapToObjects="1">
      <p:cViewPr>
        <p:scale>
          <a:sx n="40" d="100"/>
          <a:sy n="40" d="100"/>
        </p:scale>
        <p:origin x="-696" y="6678"/>
      </p:cViewPr>
      <p:guideLst>
        <p:guide orient="horz" pos="13608"/>
        <p:guide pos="10206"/>
      </p:guideLst>
    </p:cSldViewPr>
  </p:slideViewPr>
  <p:notesTextViewPr>
    <p:cViewPr>
      <p:scale>
        <a:sx n="100" d="100"/>
        <a:sy n="100" d="100"/>
      </p:scale>
      <p:origin x="0" y="0"/>
    </p:cViewPr>
  </p:notesTextViewPr>
  <p:sorterViewPr>
    <p:cViewPr>
      <p:scale>
        <a:sx n="100" d="100"/>
        <a:sy n="100" d="100"/>
      </p:scale>
      <p:origin x="0" y="0"/>
    </p:cViewPr>
  </p:sorterViewPr>
  <p:notesViewPr>
    <p:cSldViewPr snapToObjects="1">
      <p:cViewPr varScale="1">
        <p:scale>
          <a:sx n="88" d="100"/>
          <a:sy n="88" d="100"/>
        </p:scale>
        <p:origin x="-4272" y="-126"/>
      </p:cViewPr>
      <p:guideLst>
        <p:guide orient="horz" pos="2924"/>
        <p:guide pos="220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3" Type="http://schemas.openxmlformats.org/officeDocument/2006/relationships/customXml" Target="../customXml/item3.xml"/><Relationship Id="rId7" Type="http://schemas.openxmlformats.org/officeDocument/2006/relationships/handoutMaster" Target="handoutMasters/handoutMaster1.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32397161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2"/>
          <p:cNvSpPr>
            <a:spLocks noGrp="1" noRot="1" noChangeAspect="1" noChangeArrowheads="1" noTextEdit="1"/>
          </p:cNvSpPr>
          <p:nvPr>
            <p:ph type="sldImg" idx="2"/>
          </p:nvPr>
        </p:nvSpPr>
        <p:spPr bwMode="auto">
          <a:xfrm>
            <a:off x="2214563" y="711200"/>
            <a:ext cx="2586037" cy="3449638"/>
          </a:xfrm>
          <a:prstGeom prst="rect">
            <a:avLst/>
          </a:prstGeom>
          <a:noFill/>
          <a:ln w="12700">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51" name="Rectangle 3"/>
          <p:cNvSpPr>
            <a:spLocks noGrp="1" noChangeArrowheads="1"/>
          </p:cNvSpPr>
          <p:nvPr>
            <p:ph type="body" sz="quarter" idx="3"/>
          </p:nvPr>
        </p:nvSpPr>
        <p:spPr bwMode="auto">
          <a:xfrm>
            <a:off x="920250" y="4415546"/>
            <a:ext cx="5144502" cy="4157126"/>
          </a:xfrm>
          <a:prstGeom prst="rect">
            <a:avLst/>
          </a:prstGeom>
          <a:noFill/>
          <a:ln w="12700">
            <a:noFill/>
            <a:miter lim="800000"/>
            <a:headEnd/>
            <a:tailEnd/>
          </a:ln>
          <a:effectLst/>
        </p:spPr>
        <p:txBody>
          <a:bodyPr vert="horz" wrap="square" lIns="93891" tIns="46118" rIns="93891" bIns="4611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Tree>
    <p:extLst>
      <p:ext uri="{BB962C8B-B14F-4D97-AF65-F5344CB8AC3E}">
        <p14:creationId xmlns:p14="http://schemas.microsoft.com/office/powerpoint/2010/main" val="23968083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400" kern="1200">
        <a:solidFill>
          <a:schemeClr val="tx1"/>
        </a:solidFill>
        <a:latin typeface="Times New Roman" pitchFamily="18" charset="0"/>
        <a:ea typeface="+mn-ea"/>
        <a:cs typeface="Arial" charset="0"/>
      </a:defRPr>
    </a:lvl1pPr>
    <a:lvl2pPr marL="455613" algn="l" rtl="0" eaLnBrk="0" fontAlgn="base" hangingPunct="0">
      <a:spcBef>
        <a:spcPct val="30000"/>
      </a:spcBef>
      <a:spcAft>
        <a:spcPct val="0"/>
      </a:spcAft>
      <a:defRPr sz="1400" kern="1200">
        <a:solidFill>
          <a:schemeClr val="tx1"/>
        </a:solidFill>
        <a:latin typeface="Times New Roman" pitchFamily="18" charset="0"/>
        <a:ea typeface="+mn-ea"/>
        <a:cs typeface="Arial" charset="0"/>
      </a:defRPr>
    </a:lvl2pPr>
    <a:lvl3pPr marL="912813" algn="l" rtl="0" eaLnBrk="0" fontAlgn="base" hangingPunct="0">
      <a:spcBef>
        <a:spcPct val="30000"/>
      </a:spcBef>
      <a:spcAft>
        <a:spcPct val="0"/>
      </a:spcAft>
      <a:defRPr sz="1400" kern="1200">
        <a:solidFill>
          <a:schemeClr val="tx1"/>
        </a:solidFill>
        <a:latin typeface="Times New Roman" pitchFamily="18" charset="0"/>
        <a:ea typeface="+mn-ea"/>
        <a:cs typeface="Arial" charset="0"/>
      </a:defRPr>
    </a:lvl3pPr>
    <a:lvl4pPr marL="1370013" algn="l" rtl="0" eaLnBrk="0" fontAlgn="base" hangingPunct="0">
      <a:spcBef>
        <a:spcPct val="30000"/>
      </a:spcBef>
      <a:spcAft>
        <a:spcPct val="0"/>
      </a:spcAft>
      <a:defRPr sz="1400" kern="1200">
        <a:solidFill>
          <a:schemeClr val="tx1"/>
        </a:solidFill>
        <a:latin typeface="Times New Roman" pitchFamily="18" charset="0"/>
        <a:ea typeface="+mn-ea"/>
        <a:cs typeface="Arial" charset="0"/>
      </a:defRPr>
    </a:lvl4pPr>
    <a:lvl5pPr marL="1827213" algn="l" rtl="0" eaLnBrk="0" fontAlgn="base" hangingPunct="0">
      <a:spcBef>
        <a:spcPct val="30000"/>
      </a:spcBef>
      <a:spcAft>
        <a:spcPct val="0"/>
      </a:spcAft>
      <a:defRPr sz="1400" kern="1200">
        <a:solidFill>
          <a:schemeClr val="tx1"/>
        </a:solidFill>
        <a:latin typeface="Times New Roman" pitchFamily="18" charset="0"/>
        <a:ea typeface="+mn-ea"/>
        <a:cs typeface="Arial" charset="0"/>
      </a:defRPr>
    </a:lvl5pPr>
    <a:lvl6pPr marL="2285568" algn="l" defTabSz="914226" rtl="0" eaLnBrk="1" latinLnBrk="0" hangingPunct="1">
      <a:defRPr sz="1400" kern="1200">
        <a:solidFill>
          <a:schemeClr val="tx1"/>
        </a:solidFill>
        <a:latin typeface="+mn-lt"/>
        <a:ea typeface="+mn-ea"/>
        <a:cs typeface="+mn-cs"/>
      </a:defRPr>
    </a:lvl6pPr>
    <a:lvl7pPr marL="2742678" algn="l" defTabSz="914226" rtl="0" eaLnBrk="1" latinLnBrk="0" hangingPunct="1">
      <a:defRPr sz="1400" kern="1200">
        <a:solidFill>
          <a:schemeClr val="tx1"/>
        </a:solidFill>
        <a:latin typeface="+mn-lt"/>
        <a:ea typeface="+mn-ea"/>
        <a:cs typeface="+mn-cs"/>
      </a:defRPr>
    </a:lvl7pPr>
    <a:lvl8pPr marL="3199794" algn="l" defTabSz="914226" rtl="0" eaLnBrk="1" latinLnBrk="0" hangingPunct="1">
      <a:defRPr sz="1400" kern="1200">
        <a:solidFill>
          <a:schemeClr val="tx1"/>
        </a:solidFill>
        <a:latin typeface="+mn-lt"/>
        <a:ea typeface="+mn-ea"/>
        <a:cs typeface="+mn-cs"/>
      </a:defRPr>
    </a:lvl8pPr>
    <a:lvl9pPr marL="3656904" algn="l" defTabSz="914226" rtl="0" eaLnBrk="1" latinLnBrk="0" hangingPunct="1">
      <a:defRPr sz="14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Rot="1" noChangeAspect="1" noChangeArrowheads="1" noTextEdit="1"/>
          </p:cNvSpPr>
          <p:nvPr>
            <p:ph type="sldImg"/>
          </p:nvPr>
        </p:nvSpPr>
        <p:spPr>
          <a:ln/>
        </p:spPr>
      </p:sp>
      <p:sp>
        <p:nvSpPr>
          <p:cNvPr id="15363"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de-CH" altLang="en-US" smtClean="0">
              <a:cs typeface="Arial" panose="020B0604020202020204" pitchFamily="34" charset="0"/>
            </a:endParaRPr>
          </a:p>
        </p:txBody>
      </p:sp>
    </p:spTree>
    <p:extLst>
      <p:ext uri="{BB962C8B-B14F-4D97-AF65-F5344CB8AC3E}">
        <p14:creationId xmlns:p14="http://schemas.microsoft.com/office/powerpoint/2010/main" val="6665325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30304" y="13421680"/>
            <a:ext cx="27543443" cy="9261158"/>
          </a:xfrm>
        </p:spPr>
        <p:txBody>
          <a:bodyPr/>
          <a:lstStyle/>
          <a:p>
            <a:r>
              <a:rPr lang="en-US" smtClean="0"/>
              <a:t>Click to edit Master title style</a:t>
            </a:r>
            <a:endParaRPr lang="en-US"/>
          </a:p>
        </p:txBody>
      </p:sp>
      <p:sp>
        <p:nvSpPr>
          <p:cNvPr id="3" name="Subtitle 2"/>
          <p:cNvSpPr>
            <a:spLocks noGrp="1"/>
          </p:cNvSpPr>
          <p:nvPr>
            <p:ph type="subTitle" idx="1"/>
          </p:nvPr>
        </p:nvSpPr>
        <p:spPr>
          <a:xfrm>
            <a:off x="4860608" y="24483060"/>
            <a:ext cx="22682835" cy="11041380"/>
          </a:xfrm>
        </p:spPr>
        <p:txBody>
          <a:bodyPr/>
          <a:lstStyle>
            <a:lvl1pPr marL="0" indent="0" algn="ctr">
              <a:buNone/>
              <a:defRPr>
                <a:solidFill>
                  <a:schemeClr val="tx1">
                    <a:tint val="75000"/>
                  </a:schemeClr>
                </a:solidFill>
              </a:defRPr>
            </a:lvl1pPr>
            <a:lvl2pPr marL="2158626" indent="0" algn="ctr">
              <a:buNone/>
              <a:defRPr>
                <a:solidFill>
                  <a:schemeClr val="tx1">
                    <a:tint val="75000"/>
                  </a:schemeClr>
                </a:solidFill>
              </a:defRPr>
            </a:lvl2pPr>
            <a:lvl3pPr marL="4317251" indent="0" algn="ctr">
              <a:buNone/>
              <a:defRPr>
                <a:solidFill>
                  <a:schemeClr val="tx1">
                    <a:tint val="75000"/>
                  </a:schemeClr>
                </a:solidFill>
              </a:defRPr>
            </a:lvl3pPr>
            <a:lvl4pPr marL="6475887" indent="0" algn="ctr">
              <a:buNone/>
              <a:defRPr>
                <a:solidFill>
                  <a:schemeClr val="tx1">
                    <a:tint val="75000"/>
                  </a:schemeClr>
                </a:solidFill>
              </a:defRPr>
            </a:lvl4pPr>
            <a:lvl5pPr marL="8634522" indent="0" algn="ctr">
              <a:buNone/>
              <a:defRPr>
                <a:solidFill>
                  <a:schemeClr val="tx1">
                    <a:tint val="75000"/>
                  </a:schemeClr>
                </a:solidFill>
              </a:defRPr>
            </a:lvl5pPr>
            <a:lvl6pPr marL="10793147" indent="0" algn="ctr">
              <a:buNone/>
              <a:defRPr>
                <a:solidFill>
                  <a:schemeClr val="tx1">
                    <a:tint val="75000"/>
                  </a:schemeClr>
                </a:solidFill>
              </a:defRPr>
            </a:lvl6pPr>
            <a:lvl7pPr marL="12951773" indent="0" algn="ctr">
              <a:buNone/>
              <a:defRPr>
                <a:solidFill>
                  <a:schemeClr val="tx1">
                    <a:tint val="75000"/>
                  </a:schemeClr>
                </a:solidFill>
              </a:defRPr>
            </a:lvl7pPr>
            <a:lvl8pPr marL="15110399" indent="0" algn="ctr">
              <a:buNone/>
              <a:defRPr>
                <a:solidFill>
                  <a:schemeClr val="tx1">
                    <a:tint val="75000"/>
                  </a:schemeClr>
                </a:solidFill>
              </a:defRPr>
            </a:lvl8pPr>
            <a:lvl9pPr marL="17269025"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a:xfrm>
            <a:off x="1620838" y="40044688"/>
            <a:ext cx="7559675" cy="2300287"/>
          </a:xfrm>
          <a:prstGeom prst="rect">
            <a:avLst/>
          </a:prstGeom>
        </p:spPr>
        <p:txBody>
          <a:bodyPr vert="horz" wrap="square" lIns="91440" tIns="45720" rIns="91440" bIns="45720" numCol="1" anchor="t" anchorCtr="0" compatLnSpc="1">
            <a:prstTxWarp prst="textNoShape">
              <a:avLst/>
            </a:prstTxWarp>
          </a:bodyPr>
          <a:lstStyle>
            <a:lvl1pPr>
              <a:defRPr>
                <a:latin typeface="Arial" charset="0"/>
              </a:defRPr>
            </a:lvl1pPr>
          </a:lstStyle>
          <a:p>
            <a:pPr>
              <a:defRPr/>
            </a:pPr>
            <a:fld id="{4B41CEF2-7C31-4E12-B374-AE47BCBBFF8C}" type="datetimeFigureOut">
              <a:rPr lang="en-US" altLang="en-US"/>
              <a:pPr>
                <a:defRPr/>
              </a:pPr>
              <a:t>4/19/2017</a:t>
            </a:fld>
            <a:endParaRPr lang="en-US" altLang="en-US"/>
          </a:p>
        </p:txBody>
      </p:sp>
      <p:sp>
        <p:nvSpPr>
          <p:cNvPr id="5" name="Footer Placeholder 4"/>
          <p:cNvSpPr>
            <a:spLocks noGrp="1"/>
          </p:cNvSpPr>
          <p:nvPr>
            <p:ph type="ftr" sz="quarter" idx="11"/>
          </p:nvPr>
        </p:nvSpPr>
        <p:spPr>
          <a:xfrm>
            <a:off x="11071225" y="40044688"/>
            <a:ext cx="10261600" cy="2300287"/>
          </a:xfrm>
          <a:prstGeom prst="rect">
            <a:avLst/>
          </a:prstGeom>
        </p:spPr>
        <p:txBody>
          <a:bodyPr vert="horz" wrap="square" lIns="91440" tIns="45720" rIns="91440" bIns="45720" numCol="1" anchor="t" anchorCtr="0" compatLnSpc="1">
            <a:prstTxWarp prst="textNoShape">
              <a:avLst/>
            </a:prstTxWarp>
          </a:bodyPr>
          <a:lstStyle>
            <a:lvl1pPr>
              <a:defRPr>
                <a:latin typeface="Arial" charset="0"/>
              </a:defRPr>
            </a:lvl1pPr>
          </a:lstStyle>
          <a:p>
            <a:pPr>
              <a:defRPr/>
            </a:pPr>
            <a:endParaRPr lang="en-US" altLang="en-US"/>
          </a:p>
        </p:txBody>
      </p:sp>
      <p:sp>
        <p:nvSpPr>
          <p:cNvPr id="6" name="Slide Number Placeholder 5"/>
          <p:cNvSpPr>
            <a:spLocks noGrp="1"/>
          </p:cNvSpPr>
          <p:nvPr>
            <p:ph type="sldNum" sz="quarter" idx="12"/>
          </p:nvPr>
        </p:nvSpPr>
        <p:spPr>
          <a:xfrm>
            <a:off x="23223538" y="40044688"/>
            <a:ext cx="7559675" cy="2300287"/>
          </a:xfrm>
          <a:prstGeom prst="rect">
            <a:avLst/>
          </a:prstGeom>
        </p:spPr>
        <p:txBody>
          <a:bodyPr vert="horz" wrap="square" lIns="91440" tIns="45720" rIns="91440" bIns="45720" numCol="1" anchor="t" anchorCtr="0" compatLnSpc="1">
            <a:prstTxWarp prst="textNoShape">
              <a:avLst/>
            </a:prstTxWarp>
          </a:bodyPr>
          <a:lstStyle>
            <a:lvl1pPr>
              <a:defRPr/>
            </a:lvl1pPr>
          </a:lstStyle>
          <a:p>
            <a:fld id="{EC2A220D-BA11-40B3-A522-4896EE6B3476}" type="slidenum">
              <a:rPr lang="en-US" altLang="en-US"/>
              <a:pPr/>
              <a:t>‹#›</a:t>
            </a:fld>
            <a:endParaRPr lang="en-US" altLang="en-US"/>
          </a:p>
        </p:txBody>
      </p:sp>
    </p:spTree>
    <p:extLst>
      <p:ext uri="{BB962C8B-B14F-4D97-AF65-F5344CB8AC3E}">
        <p14:creationId xmlns:p14="http://schemas.microsoft.com/office/powerpoint/2010/main" val="3476451417"/>
      </p:ext>
    </p:extLst>
  </p:cSld>
  <p:clrMapOvr>
    <a:masterClrMapping/>
  </p:clrMapOvr>
  <p:hf hd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a:xfrm>
            <a:off x="1620838" y="40044688"/>
            <a:ext cx="7559675" cy="2300287"/>
          </a:xfrm>
          <a:prstGeom prst="rect">
            <a:avLst/>
          </a:prstGeom>
        </p:spPr>
        <p:txBody>
          <a:bodyPr vert="horz" wrap="square" lIns="91440" tIns="45720" rIns="91440" bIns="45720" numCol="1" anchor="t" anchorCtr="0" compatLnSpc="1">
            <a:prstTxWarp prst="textNoShape">
              <a:avLst/>
            </a:prstTxWarp>
          </a:bodyPr>
          <a:lstStyle>
            <a:lvl1pPr>
              <a:defRPr>
                <a:latin typeface="Arial" charset="0"/>
              </a:defRPr>
            </a:lvl1pPr>
          </a:lstStyle>
          <a:p>
            <a:pPr>
              <a:defRPr/>
            </a:pPr>
            <a:fld id="{C765ACFE-3DE2-4E78-A3ED-2EBD7F3AA00E}" type="datetimeFigureOut">
              <a:rPr lang="en-US" altLang="en-US"/>
              <a:pPr>
                <a:defRPr/>
              </a:pPr>
              <a:t>4/19/2017</a:t>
            </a:fld>
            <a:endParaRPr lang="en-US" altLang="en-US"/>
          </a:p>
        </p:txBody>
      </p:sp>
      <p:sp>
        <p:nvSpPr>
          <p:cNvPr id="5" name="Footer Placeholder 4"/>
          <p:cNvSpPr>
            <a:spLocks noGrp="1"/>
          </p:cNvSpPr>
          <p:nvPr>
            <p:ph type="ftr" sz="quarter" idx="11"/>
          </p:nvPr>
        </p:nvSpPr>
        <p:spPr>
          <a:xfrm>
            <a:off x="11071225" y="40044688"/>
            <a:ext cx="10261600" cy="2300287"/>
          </a:xfrm>
          <a:prstGeom prst="rect">
            <a:avLst/>
          </a:prstGeom>
        </p:spPr>
        <p:txBody>
          <a:bodyPr vert="horz" wrap="square" lIns="91440" tIns="45720" rIns="91440" bIns="45720" numCol="1" anchor="t" anchorCtr="0" compatLnSpc="1">
            <a:prstTxWarp prst="textNoShape">
              <a:avLst/>
            </a:prstTxWarp>
          </a:bodyPr>
          <a:lstStyle>
            <a:lvl1pPr>
              <a:defRPr>
                <a:latin typeface="Arial" charset="0"/>
              </a:defRPr>
            </a:lvl1pPr>
          </a:lstStyle>
          <a:p>
            <a:pPr>
              <a:defRPr/>
            </a:pPr>
            <a:endParaRPr lang="en-US" altLang="en-US"/>
          </a:p>
        </p:txBody>
      </p:sp>
      <p:sp>
        <p:nvSpPr>
          <p:cNvPr id="6" name="Slide Number Placeholder 5"/>
          <p:cNvSpPr>
            <a:spLocks noGrp="1"/>
          </p:cNvSpPr>
          <p:nvPr>
            <p:ph type="sldNum" sz="quarter" idx="12"/>
          </p:nvPr>
        </p:nvSpPr>
        <p:spPr>
          <a:xfrm>
            <a:off x="23223538" y="40044688"/>
            <a:ext cx="7559675" cy="2300287"/>
          </a:xfrm>
          <a:prstGeom prst="rect">
            <a:avLst/>
          </a:prstGeom>
        </p:spPr>
        <p:txBody>
          <a:bodyPr vert="horz" wrap="square" lIns="91440" tIns="45720" rIns="91440" bIns="45720" numCol="1" anchor="t" anchorCtr="0" compatLnSpc="1">
            <a:prstTxWarp prst="textNoShape">
              <a:avLst/>
            </a:prstTxWarp>
          </a:bodyPr>
          <a:lstStyle>
            <a:lvl1pPr>
              <a:defRPr/>
            </a:lvl1pPr>
          </a:lstStyle>
          <a:p>
            <a:fld id="{7B72544A-4624-488F-8DEE-F711EEB62FA8}" type="slidenum">
              <a:rPr lang="en-US" altLang="en-US"/>
              <a:pPr/>
              <a:t>‹#›</a:t>
            </a:fld>
            <a:endParaRPr lang="en-US" altLang="en-US"/>
          </a:p>
        </p:txBody>
      </p:sp>
    </p:spTree>
    <p:extLst>
      <p:ext uri="{BB962C8B-B14F-4D97-AF65-F5344CB8AC3E}">
        <p14:creationId xmlns:p14="http://schemas.microsoft.com/office/powerpoint/2010/main" val="246967554"/>
      </p:ext>
    </p:extLst>
  </p:cSld>
  <p:clrMapOvr>
    <a:masterClrMapping/>
  </p:clrMapOvr>
  <p:hf hd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254782" y="10901365"/>
            <a:ext cx="25833229" cy="23224902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5743850" y="10901365"/>
            <a:ext cx="76970870" cy="23224902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1620838" y="40044688"/>
            <a:ext cx="7559675" cy="2300287"/>
          </a:xfrm>
          <a:prstGeom prst="rect">
            <a:avLst/>
          </a:prstGeom>
        </p:spPr>
        <p:txBody>
          <a:bodyPr vert="horz" wrap="square" lIns="91440" tIns="45720" rIns="91440" bIns="45720" numCol="1" anchor="t" anchorCtr="0" compatLnSpc="1">
            <a:prstTxWarp prst="textNoShape">
              <a:avLst/>
            </a:prstTxWarp>
          </a:bodyPr>
          <a:lstStyle>
            <a:lvl1pPr>
              <a:defRPr>
                <a:latin typeface="Arial" charset="0"/>
              </a:defRPr>
            </a:lvl1pPr>
          </a:lstStyle>
          <a:p>
            <a:pPr>
              <a:defRPr/>
            </a:pPr>
            <a:fld id="{B907B34D-FD4D-4955-968D-DAFAC0ABBD46}" type="datetimeFigureOut">
              <a:rPr lang="en-US" altLang="en-US"/>
              <a:pPr>
                <a:defRPr/>
              </a:pPr>
              <a:t>4/19/2017</a:t>
            </a:fld>
            <a:endParaRPr lang="en-US" altLang="en-US"/>
          </a:p>
        </p:txBody>
      </p:sp>
      <p:sp>
        <p:nvSpPr>
          <p:cNvPr id="5" name="Footer Placeholder 4"/>
          <p:cNvSpPr>
            <a:spLocks noGrp="1"/>
          </p:cNvSpPr>
          <p:nvPr>
            <p:ph type="ftr" sz="quarter" idx="11"/>
          </p:nvPr>
        </p:nvSpPr>
        <p:spPr>
          <a:xfrm>
            <a:off x="11071225" y="40044688"/>
            <a:ext cx="10261600" cy="2300287"/>
          </a:xfrm>
          <a:prstGeom prst="rect">
            <a:avLst/>
          </a:prstGeom>
        </p:spPr>
        <p:txBody>
          <a:bodyPr vert="horz" wrap="square" lIns="91440" tIns="45720" rIns="91440" bIns="45720" numCol="1" anchor="t" anchorCtr="0" compatLnSpc="1">
            <a:prstTxWarp prst="textNoShape">
              <a:avLst/>
            </a:prstTxWarp>
          </a:bodyPr>
          <a:lstStyle>
            <a:lvl1pPr>
              <a:defRPr>
                <a:latin typeface="Arial" charset="0"/>
              </a:defRPr>
            </a:lvl1pPr>
          </a:lstStyle>
          <a:p>
            <a:pPr>
              <a:defRPr/>
            </a:pPr>
            <a:endParaRPr lang="en-US" altLang="en-US"/>
          </a:p>
        </p:txBody>
      </p:sp>
      <p:sp>
        <p:nvSpPr>
          <p:cNvPr id="6" name="Slide Number Placeholder 5"/>
          <p:cNvSpPr>
            <a:spLocks noGrp="1"/>
          </p:cNvSpPr>
          <p:nvPr>
            <p:ph type="sldNum" sz="quarter" idx="12"/>
          </p:nvPr>
        </p:nvSpPr>
        <p:spPr>
          <a:xfrm>
            <a:off x="23223538" y="40044688"/>
            <a:ext cx="7559675" cy="2300287"/>
          </a:xfrm>
          <a:prstGeom prst="rect">
            <a:avLst/>
          </a:prstGeom>
        </p:spPr>
        <p:txBody>
          <a:bodyPr vert="horz" wrap="square" lIns="91440" tIns="45720" rIns="91440" bIns="45720" numCol="1" anchor="t" anchorCtr="0" compatLnSpc="1">
            <a:prstTxWarp prst="textNoShape">
              <a:avLst/>
            </a:prstTxWarp>
          </a:bodyPr>
          <a:lstStyle>
            <a:lvl1pPr>
              <a:defRPr/>
            </a:lvl1pPr>
          </a:lstStyle>
          <a:p>
            <a:fld id="{058BB1C5-18C2-49CE-B31D-89CC86E0E6B9}" type="slidenum">
              <a:rPr lang="en-US" altLang="en-US"/>
              <a:pPr/>
              <a:t>‹#›</a:t>
            </a:fld>
            <a:endParaRPr lang="en-US" altLang="en-US"/>
          </a:p>
        </p:txBody>
      </p:sp>
    </p:spTree>
    <p:extLst>
      <p:ext uri="{BB962C8B-B14F-4D97-AF65-F5344CB8AC3E}">
        <p14:creationId xmlns:p14="http://schemas.microsoft.com/office/powerpoint/2010/main" val="2007419100"/>
      </p:ext>
    </p:extLst>
  </p:cSld>
  <p:clrMapOvr>
    <a:masterClrMapping/>
  </p:clrMapOvr>
  <p:hf hd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340316133"/>
      </p:ext>
    </p:extLst>
  </p:cSld>
  <p:clrMapOvr>
    <a:masterClrMapping/>
  </p:clrMapOvr>
  <p:hf hd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1620838" y="40044688"/>
            <a:ext cx="7559675" cy="2300287"/>
          </a:xfrm>
          <a:prstGeom prst="rect">
            <a:avLst/>
          </a:prstGeom>
        </p:spPr>
        <p:txBody>
          <a:bodyPr vert="horz" wrap="square" lIns="91440" tIns="45720" rIns="91440" bIns="45720" numCol="1" anchor="t" anchorCtr="0" compatLnSpc="1">
            <a:prstTxWarp prst="textNoShape">
              <a:avLst/>
            </a:prstTxWarp>
          </a:bodyPr>
          <a:lstStyle>
            <a:lvl1pPr>
              <a:defRPr>
                <a:latin typeface="Arial" charset="0"/>
              </a:defRPr>
            </a:lvl1pPr>
          </a:lstStyle>
          <a:p>
            <a:pPr>
              <a:defRPr/>
            </a:pPr>
            <a:fld id="{73EF6E90-A0EE-48DE-8583-DEBDABD6B284}" type="datetimeFigureOut">
              <a:rPr lang="en-US" altLang="en-US"/>
              <a:pPr>
                <a:defRPr/>
              </a:pPr>
              <a:t>4/19/2017</a:t>
            </a:fld>
            <a:endParaRPr lang="en-US" altLang="en-US"/>
          </a:p>
        </p:txBody>
      </p:sp>
      <p:sp>
        <p:nvSpPr>
          <p:cNvPr id="5" name="Footer Placeholder 4"/>
          <p:cNvSpPr>
            <a:spLocks noGrp="1"/>
          </p:cNvSpPr>
          <p:nvPr>
            <p:ph type="ftr" sz="quarter" idx="11"/>
          </p:nvPr>
        </p:nvSpPr>
        <p:spPr>
          <a:xfrm>
            <a:off x="11071225" y="40044688"/>
            <a:ext cx="10261600" cy="2300287"/>
          </a:xfrm>
          <a:prstGeom prst="rect">
            <a:avLst/>
          </a:prstGeom>
        </p:spPr>
        <p:txBody>
          <a:bodyPr vert="horz" wrap="square" lIns="91440" tIns="45720" rIns="91440" bIns="45720" numCol="1" anchor="t" anchorCtr="0" compatLnSpc="1">
            <a:prstTxWarp prst="textNoShape">
              <a:avLst/>
            </a:prstTxWarp>
          </a:bodyPr>
          <a:lstStyle>
            <a:lvl1pPr>
              <a:defRPr>
                <a:latin typeface="Arial" charset="0"/>
              </a:defRPr>
            </a:lvl1pPr>
          </a:lstStyle>
          <a:p>
            <a:pPr>
              <a:defRPr/>
            </a:pPr>
            <a:endParaRPr lang="en-US" altLang="en-US"/>
          </a:p>
        </p:txBody>
      </p:sp>
      <p:sp>
        <p:nvSpPr>
          <p:cNvPr id="6" name="Slide Number Placeholder 5"/>
          <p:cNvSpPr>
            <a:spLocks noGrp="1"/>
          </p:cNvSpPr>
          <p:nvPr>
            <p:ph type="sldNum" sz="quarter" idx="12"/>
          </p:nvPr>
        </p:nvSpPr>
        <p:spPr>
          <a:xfrm>
            <a:off x="23223538" y="40044688"/>
            <a:ext cx="7559675" cy="2300287"/>
          </a:xfrm>
          <a:prstGeom prst="rect">
            <a:avLst/>
          </a:prstGeom>
        </p:spPr>
        <p:txBody>
          <a:bodyPr vert="horz" wrap="square" lIns="91440" tIns="45720" rIns="91440" bIns="45720" numCol="1" anchor="t" anchorCtr="0" compatLnSpc="1">
            <a:prstTxWarp prst="textNoShape">
              <a:avLst/>
            </a:prstTxWarp>
          </a:bodyPr>
          <a:lstStyle>
            <a:lvl1pPr>
              <a:defRPr/>
            </a:lvl1pPr>
          </a:lstStyle>
          <a:p>
            <a:fld id="{94AECADA-435B-4FBA-9725-2F29220C6539}" type="slidenum">
              <a:rPr lang="en-US" altLang="en-US"/>
              <a:pPr/>
              <a:t>‹#›</a:t>
            </a:fld>
            <a:endParaRPr lang="en-US" altLang="en-US"/>
          </a:p>
        </p:txBody>
      </p:sp>
    </p:spTree>
    <p:extLst>
      <p:ext uri="{BB962C8B-B14F-4D97-AF65-F5344CB8AC3E}">
        <p14:creationId xmlns:p14="http://schemas.microsoft.com/office/powerpoint/2010/main" val="3430271083"/>
      </p:ext>
    </p:extLst>
  </p:cSld>
  <p:clrMapOvr>
    <a:masterClrMapping/>
  </p:clrMapOvr>
  <p:hf hd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59696" y="27763498"/>
            <a:ext cx="27543443" cy="8581073"/>
          </a:xfrm>
        </p:spPr>
        <p:txBody>
          <a:bodyPr anchor="t"/>
          <a:lstStyle>
            <a:lvl1pPr algn="l">
              <a:defRPr sz="18900" b="1" cap="all"/>
            </a:lvl1pPr>
          </a:lstStyle>
          <a:p>
            <a:r>
              <a:rPr lang="en-US" smtClean="0"/>
              <a:t>Click to edit Master title style</a:t>
            </a:r>
            <a:endParaRPr lang="en-US"/>
          </a:p>
        </p:txBody>
      </p:sp>
      <p:sp>
        <p:nvSpPr>
          <p:cNvPr id="3" name="Text Placeholder 2"/>
          <p:cNvSpPr>
            <a:spLocks noGrp="1"/>
          </p:cNvSpPr>
          <p:nvPr>
            <p:ph type="body" idx="1"/>
          </p:nvPr>
        </p:nvSpPr>
        <p:spPr>
          <a:xfrm>
            <a:off x="2559696" y="18312295"/>
            <a:ext cx="27543443" cy="9451178"/>
          </a:xfrm>
        </p:spPr>
        <p:txBody>
          <a:bodyPr anchor="b"/>
          <a:lstStyle>
            <a:lvl1pPr marL="0" indent="0">
              <a:buNone/>
              <a:defRPr sz="9500">
                <a:solidFill>
                  <a:schemeClr val="tx1">
                    <a:tint val="75000"/>
                  </a:schemeClr>
                </a:solidFill>
              </a:defRPr>
            </a:lvl1pPr>
            <a:lvl2pPr marL="2158626" indent="0">
              <a:buNone/>
              <a:defRPr sz="8500">
                <a:solidFill>
                  <a:schemeClr val="tx1">
                    <a:tint val="75000"/>
                  </a:schemeClr>
                </a:solidFill>
              </a:defRPr>
            </a:lvl2pPr>
            <a:lvl3pPr marL="4317251" indent="0">
              <a:buNone/>
              <a:defRPr sz="7600">
                <a:solidFill>
                  <a:schemeClr val="tx1">
                    <a:tint val="75000"/>
                  </a:schemeClr>
                </a:solidFill>
              </a:defRPr>
            </a:lvl3pPr>
            <a:lvl4pPr marL="6475887" indent="0">
              <a:buNone/>
              <a:defRPr sz="6600">
                <a:solidFill>
                  <a:schemeClr val="tx1">
                    <a:tint val="75000"/>
                  </a:schemeClr>
                </a:solidFill>
              </a:defRPr>
            </a:lvl4pPr>
            <a:lvl5pPr marL="8634522" indent="0">
              <a:buNone/>
              <a:defRPr sz="6600">
                <a:solidFill>
                  <a:schemeClr val="tx1">
                    <a:tint val="75000"/>
                  </a:schemeClr>
                </a:solidFill>
              </a:defRPr>
            </a:lvl5pPr>
            <a:lvl6pPr marL="10793147" indent="0">
              <a:buNone/>
              <a:defRPr sz="6600">
                <a:solidFill>
                  <a:schemeClr val="tx1">
                    <a:tint val="75000"/>
                  </a:schemeClr>
                </a:solidFill>
              </a:defRPr>
            </a:lvl6pPr>
            <a:lvl7pPr marL="12951773" indent="0">
              <a:buNone/>
              <a:defRPr sz="6600">
                <a:solidFill>
                  <a:schemeClr val="tx1">
                    <a:tint val="75000"/>
                  </a:schemeClr>
                </a:solidFill>
              </a:defRPr>
            </a:lvl7pPr>
            <a:lvl8pPr marL="15110399" indent="0">
              <a:buNone/>
              <a:defRPr sz="6600">
                <a:solidFill>
                  <a:schemeClr val="tx1">
                    <a:tint val="75000"/>
                  </a:schemeClr>
                </a:solidFill>
              </a:defRPr>
            </a:lvl8pPr>
            <a:lvl9pPr marL="17269025" indent="0">
              <a:buNone/>
              <a:defRPr sz="6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1620838" y="40044688"/>
            <a:ext cx="7559675" cy="2300287"/>
          </a:xfrm>
          <a:prstGeom prst="rect">
            <a:avLst/>
          </a:prstGeom>
        </p:spPr>
        <p:txBody>
          <a:bodyPr vert="horz" wrap="square" lIns="91440" tIns="45720" rIns="91440" bIns="45720" numCol="1" anchor="t" anchorCtr="0" compatLnSpc="1">
            <a:prstTxWarp prst="textNoShape">
              <a:avLst/>
            </a:prstTxWarp>
          </a:bodyPr>
          <a:lstStyle>
            <a:lvl1pPr>
              <a:defRPr>
                <a:latin typeface="Arial" charset="0"/>
              </a:defRPr>
            </a:lvl1pPr>
          </a:lstStyle>
          <a:p>
            <a:pPr>
              <a:defRPr/>
            </a:pPr>
            <a:fld id="{3EE29DD8-992A-46BB-93E6-A04311F5362F}" type="datetimeFigureOut">
              <a:rPr lang="en-US" altLang="en-US"/>
              <a:pPr>
                <a:defRPr/>
              </a:pPr>
              <a:t>4/19/2017</a:t>
            </a:fld>
            <a:endParaRPr lang="en-US" altLang="en-US"/>
          </a:p>
        </p:txBody>
      </p:sp>
      <p:sp>
        <p:nvSpPr>
          <p:cNvPr id="5" name="Footer Placeholder 4"/>
          <p:cNvSpPr>
            <a:spLocks noGrp="1"/>
          </p:cNvSpPr>
          <p:nvPr>
            <p:ph type="ftr" sz="quarter" idx="11"/>
          </p:nvPr>
        </p:nvSpPr>
        <p:spPr>
          <a:xfrm>
            <a:off x="11071225" y="40044688"/>
            <a:ext cx="10261600" cy="2300287"/>
          </a:xfrm>
          <a:prstGeom prst="rect">
            <a:avLst/>
          </a:prstGeom>
        </p:spPr>
        <p:txBody>
          <a:bodyPr vert="horz" wrap="square" lIns="91440" tIns="45720" rIns="91440" bIns="45720" numCol="1" anchor="t" anchorCtr="0" compatLnSpc="1">
            <a:prstTxWarp prst="textNoShape">
              <a:avLst/>
            </a:prstTxWarp>
          </a:bodyPr>
          <a:lstStyle>
            <a:lvl1pPr>
              <a:defRPr>
                <a:latin typeface="Arial" charset="0"/>
              </a:defRPr>
            </a:lvl1pPr>
          </a:lstStyle>
          <a:p>
            <a:pPr>
              <a:defRPr/>
            </a:pPr>
            <a:endParaRPr lang="en-US" altLang="en-US"/>
          </a:p>
        </p:txBody>
      </p:sp>
      <p:sp>
        <p:nvSpPr>
          <p:cNvPr id="6" name="Slide Number Placeholder 5"/>
          <p:cNvSpPr>
            <a:spLocks noGrp="1"/>
          </p:cNvSpPr>
          <p:nvPr>
            <p:ph type="sldNum" sz="quarter" idx="12"/>
          </p:nvPr>
        </p:nvSpPr>
        <p:spPr>
          <a:xfrm>
            <a:off x="23223538" y="40044688"/>
            <a:ext cx="7559675" cy="2300287"/>
          </a:xfrm>
          <a:prstGeom prst="rect">
            <a:avLst/>
          </a:prstGeom>
        </p:spPr>
        <p:txBody>
          <a:bodyPr vert="horz" wrap="square" lIns="91440" tIns="45720" rIns="91440" bIns="45720" numCol="1" anchor="t" anchorCtr="0" compatLnSpc="1">
            <a:prstTxWarp prst="textNoShape">
              <a:avLst/>
            </a:prstTxWarp>
          </a:bodyPr>
          <a:lstStyle>
            <a:lvl1pPr>
              <a:defRPr/>
            </a:lvl1pPr>
          </a:lstStyle>
          <a:p>
            <a:fld id="{5FAED326-6D33-41ED-8EFD-837FFAF07C46}" type="slidenum">
              <a:rPr lang="en-US" altLang="en-US"/>
              <a:pPr/>
              <a:t>‹#›</a:t>
            </a:fld>
            <a:endParaRPr lang="en-US" altLang="en-US"/>
          </a:p>
        </p:txBody>
      </p:sp>
    </p:spTree>
    <p:extLst>
      <p:ext uri="{BB962C8B-B14F-4D97-AF65-F5344CB8AC3E}">
        <p14:creationId xmlns:p14="http://schemas.microsoft.com/office/powerpoint/2010/main" val="472186018"/>
      </p:ext>
    </p:extLst>
  </p:cSld>
  <p:clrMapOvr>
    <a:masterClrMapping/>
  </p:clrMapOvr>
  <p:hf hd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sz="half" idx="1"/>
          </p:nvPr>
        </p:nvSpPr>
        <p:spPr>
          <a:xfrm>
            <a:off x="5743846" y="63507966"/>
            <a:ext cx="51402048" cy="179642453"/>
          </a:xfrm>
        </p:spPr>
        <p:txBody>
          <a:bodyPr/>
          <a:lstStyle>
            <a:lvl1pPr>
              <a:defRPr sz="13200"/>
            </a:lvl1pPr>
            <a:lvl2pPr>
              <a:defRPr sz="11300"/>
            </a:lvl2pPr>
            <a:lvl3pPr>
              <a:defRPr sz="9500"/>
            </a:lvl3pPr>
            <a:lvl4pPr>
              <a:defRPr sz="8500"/>
            </a:lvl4pPr>
            <a:lvl5pPr>
              <a:defRPr sz="8500"/>
            </a:lvl5pPr>
            <a:lvl6pPr>
              <a:defRPr sz="8500"/>
            </a:lvl6pPr>
            <a:lvl7pPr>
              <a:defRPr sz="8500"/>
            </a:lvl7pPr>
            <a:lvl8pPr>
              <a:defRPr sz="8500"/>
            </a:lvl8pPr>
            <a:lvl9pPr>
              <a:defRPr sz="8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7685960" y="63507966"/>
            <a:ext cx="51402051" cy="179642453"/>
          </a:xfrm>
        </p:spPr>
        <p:txBody>
          <a:bodyPr/>
          <a:lstStyle>
            <a:lvl1pPr>
              <a:defRPr sz="13200"/>
            </a:lvl1pPr>
            <a:lvl2pPr>
              <a:defRPr sz="11300"/>
            </a:lvl2pPr>
            <a:lvl3pPr>
              <a:defRPr sz="9500"/>
            </a:lvl3pPr>
            <a:lvl4pPr>
              <a:defRPr sz="8500"/>
            </a:lvl4pPr>
            <a:lvl5pPr>
              <a:defRPr sz="8500"/>
            </a:lvl5pPr>
            <a:lvl6pPr>
              <a:defRPr sz="8500"/>
            </a:lvl6pPr>
            <a:lvl7pPr>
              <a:defRPr sz="8500"/>
            </a:lvl7pPr>
            <a:lvl8pPr>
              <a:defRPr sz="8500"/>
            </a:lvl8pPr>
            <a:lvl9pPr>
              <a:defRPr sz="8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1620838" y="40044688"/>
            <a:ext cx="7559675" cy="2300287"/>
          </a:xfrm>
          <a:prstGeom prst="rect">
            <a:avLst/>
          </a:prstGeom>
        </p:spPr>
        <p:txBody>
          <a:bodyPr vert="horz" wrap="square" lIns="91440" tIns="45720" rIns="91440" bIns="45720" numCol="1" anchor="t" anchorCtr="0" compatLnSpc="1">
            <a:prstTxWarp prst="textNoShape">
              <a:avLst/>
            </a:prstTxWarp>
          </a:bodyPr>
          <a:lstStyle>
            <a:lvl1pPr>
              <a:defRPr>
                <a:latin typeface="Arial" charset="0"/>
              </a:defRPr>
            </a:lvl1pPr>
          </a:lstStyle>
          <a:p>
            <a:pPr>
              <a:defRPr/>
            </a:pPr>
            <a:fld id="{609FD3DB-2DBC-440E-B6D8-06BE00305455}" type="datetimeFigureOut">
              <a:rPr lang="en-US" altLang="en-US"/>
              <a:pPr>
                <a:defRPr/>
              </a:pPr>
              <a:t>4/19/2017</a:t>
            </a:fld>
            <a:endParaRPr lang="en-US" altLang="en-US"/>
          </a:p>
        </p:txBody>
      </p:sp>
      <p:sp>
        <p:nvSpPr>
          <p:cNvPr id="6" name="Footer Placeholder 5"/>
          <p:cNvSpPr>
            <a:spLocks noGrp="1"/>
          </p:cNvSpPr>
          <p:nvPr>
            <p:ph type="ftr" sz="quarter" idx="11"/>
          </p:nvPr>
        </p:nvSpPr>
        <p:spPr>
          <a:xfrm>
            <a:off x="11071225" y="40044688"/>
            <a:ext cx="10261600" cy="2300287"/>
          </a:xfrm>
          <a:prstGeom prst="rect">
            <a:avLst/>
          </a:prstGeom>
        </p:spPr>
        <p:txBody>
          <a:bodyPr vert="horz" wrap="square" lIns="91440" tIns="45720" rIns="91440" bIns="45720" numCol="1" anchor="t" anchorCtr="0" compatLnSpc="1">
            <a:prstTxWarp prst="textNoShape">
              <a:avLst/>
            </a:prstTxWarp>
          </a:bodyPr>
          <a:lstStyle>
            <a:lvl1pPr>
              <a:defRPr>
                <a:latin typeface="Arial" charset="0"/>
              </a:defRPr>
            </a:lvl1pPr>
          </a:lstStyle>
          <a:p>
            <a:pPr>
              <a:defRPr/>
            </a:pPr>
            <a:endParaRPr lang="en-US" altLang="en-US"/>
          </a:p>
        </p:txBody>
      </p:sp>
      <p:sp>
        <p:nvSpPr>
          <p:cNvPr id="7" name="Slide Number Placeholder 6"/>
          <p:cNvSpPr>
            <a:spLocks noGrp="1"/>
          </p:cNvSpPr>
          <p:nvPr>
            <p:ph type="sldNum" sz="quarter" idx="12"/>
          </p:nvPr>
        </p:nvSpPr>
        <p:spPr>
          <a:xfrm>
            <a:off x="23223538" y="40044688"/>
            <a:ext cx="7559675" cy="2300287"/>
          </a:xfrm>
          <a:prstGeom prst="rect">
            <a:avLst/>
          </a:prstGeom>
        </p:spPr>
        <p:txBody>
          <a:bodyPr vert="horz" wrap="square" lIns="91440" tIns="45720" rIns="91440" bIns="45720" numCol="1" anchor="t" anchorCtr="0" compatLnSpc="1">
            <a:prstTxWarp prst="textNoShape">
              <a:avLst/>
            </a:prstTxWarp>
          </a:bodyPr>
          <a:lstStyle>
            <a:lvl1pPr>
              <a:defRPr/>
            </a:lvl1pPr>
          </a:lstStyle>
          <a:p>
            <a:fld id="{BA240465-0443-414B-9E16-4EF7ACBDFAEC}" type="slidenum">
              <a:rPr lang="en-US" altLang="en-US"/>
              <a:pPr/>
              <a:t>‹#›</a:t>
            </a:fld>
            <a:endParaRPr lang="en-US" altLang="en-US"/>
          </a:p>
        </p:txBody>
      </p:sp>
    </p:spTree>
    <p:extLst>
      <p:ext uri="{BB962C8B-B14F-4D97-AF65-F5344CB8AC3E}">
        <p14:creationId xmlns:p14="http://schemas.microsoft.com/office/powerpoint/2010/main" val="4104334833"/>
      </p:ext>
    </p:extLst>
  </p:cSld>
  <p:clrMapOvr>
    <a:masterClrMapping/>
  </p:clrMapOvr>
  <p:hf hd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620203" y="1730219"/>
            <a:ext cx="29163645" cy="72009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620203" y="9671212"/>
            <a:ext cx="14317416" cy="4030501"/>
          </a:xfrm>
        </p:spPr>
        <p:txBody>
          <a:bodyPr anchor="b"/>
          <a:lstStyle>
            <a:lvl1pPr marL="0" indent="0">
              <a:buNone/>
              <a:defRPr sz="11300" b="1"/>
            </a:lvl1pPr>
            <a:lvl2pPr marL="2158626" indent="0">
              <a:buNone/>
              <a:defRPr sz="9500" b="1"/>
            </a:lvl2pPr>
            <a:lvl3pPr marL="4317251" indent="0">
              <a:buNone/>
              <a:defRPr sz="8500" b="1"/>
            </a:lvl3pPr>
            <a:lvl4pPr marL="6475887" indent="0">
              <a:buNone/>
              <a:defRPr sz="7600" b="1"/>
            </a:lvl4pPr>
            <a:lvl5pPr marL="8634522" indent="0">
              <a:buNone/>
              <a:defRPr sz="7600" b="1"/>
            </a:lvl5pPr>
            <a:lvl6pPr marL="10793147" indent="0">
              <a:buNone/>
              <a:defRPr sz="7600" b="1"/>
            </a:lvl6pPr>
            <a:lvl7pPr marL="12951773" indent="0">
              <a:buNone/>
              <a:defRPr sz="7600" b="1"/>
            </a:lvl7pPr>
            <a:lvl8pPr marL="15110399" indent="0">
              <a:buNone/>
              <a:defRPr sz="7600" b="1"/>
            </a:lvl8pPr>
            <a:lvl9pPr marL="17269025" indent="0">
              <a:buNone/>
              <a:defRPr sz="7600" b="1"/>
            </a:lvl9pPr>
          </a:lstStyle>
          <a:p>
            <a:pPr lvl="0"/>
            <a:r>
              <a:rPr lang="en-US" smtClean="0"/>
              <a:t>Click to edit Master text styles</a:t>
            </a:r>
          </a:p>
        </p:txBody>
      </p:sp>
      <p:sp>
        <p:nvSpPr>
          <p:cNvPr id="4" name="Content Placeholder 3"/>
          <p:cNvSpPr>
            <a:spLocks noGrp="1"/>
          </p:cNvSpPr>
          <p:nvPr>
            <p:ph sz="half" idx="2"/>
          </p:nvPr>
        </p:nvSpPr>
        <p:spPr>
          <a:xfrm>
            <a:off x="1620203" y="13701713"/>
            <a:ext cx="14317416" cy="24893114"/>
          </a:xfrm>
        </p:spPr>
        <p:txBody>
          <a:bodyPr/>
          <a:lstStyle>
            <a:lvl1pPr>
              <a:defRPr sz="11300"/>
            </a:lvl1pPr>
            <a:lvl2pPr>
              <a:defRPr sz="9500"/>
            </a:lvl2pPr>
            <a:lvl3pPr>
              <a:defRPr sz="8500"/>
            </a:lvl3pPr>
            <a:lvl4pPr>
              <a:defRPr sz="7600"/>
            </a:lvl4pPr>
            <a:lvl5pPr>
              <a:defRPr sz="7600"/>
            </a:lvl5pPr>
            <a:lvl6pPr>
              <a:defRPr sz="7600"/>
            </a:lvl6pPr>
            <a:lvl7pPr>
              <a:defRPr sz="7600"/>
            </a:lvl7pPr>
            <a:lvl8pPr>
              <a:defRPr sz="7600"/>
            </a:lvl8pPr>
            <a:lvl9pPr>
              <a:defRPr sz="7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16460809" y="9671212"/>
            <a:ext cx="14323040" cy="4030501"/>
          </a:xfrm>
        </p:spPr>
        <p:txBody>
          <a:bodyPr anchor="b"/>
          <a:lstStyle>
            <a:lvl1pPr marL="0" indent="0">
              <a:buNone/>
              <a:defRPr sz="11300" b="1"/>
            </a:lvl1pPr>
            <a:lvl2pPr marL="2158626" indent="0">
              <a:buNone/>
              <a:defRPr sz="9500" b="1"/>
            </a:lvl2pPr>
            <a:lvl3pPr marL="4317251" indent="0">
              <a:buNone/>
              <a:defRPr sz="8500" b="1"/>
            </a:lvl3pPr>
            <a:lvl4pPr marL="6475887" indent="0">
              <a:buNone/>
              <a:defRPr sz="7600" b="1"/>
            </a:lvl4pPr>
            <a:lvl5pPr marL="8634522" indent="0">
              <a:buNone/>
              <a:defRPr sz="7600" b="1"/>
            </a:lvl5pPr>
            <a:lvl6pPr marL="10793147" indent="0">
              <a:buNone/>
              <a:defRPr sz="7600" b="1"/>
            </a:lvl6pPr>
            <a:lvl7pPr marL="12951773" indent="0">
              <a:buNone/>
              <a:defRPr sz="7600" b="1"/>
            </a:lvl7pPr>
            <a:lvl8pPr marL="15110399" indent="0">
              <a:buNone/>
              <a:defRPr sz="7600" b="1"/>
            </a:lvl8pPr>
            <a:lvl9pPr marL="17269025" indent="0">
              <a:buNone/>
              <a:defRPr sz="7600" b="1"/>
            </a:lvl9pPr>
          </a:lstStyle>
          <a:p>
            <a:pPr lvl="0"/>
            <a:r>
              <a:rPr lang="en-US" smtClean="0"/>
              <a:t>Click to edit Master text styles</a:t>
            </a:r>
          </a:p>
        </p:txBody>
      </p:sp>
      <p:sp>
        <p:nvSpPr>
          <p:cNvPr id="6" name="Content Placeholder 5"/>
          <p:cNvSpPr>
            <a:spLocks noGrp="1"/>
          </p:cNvSpPr>
          <p:nvPr>
            <p:ph sz="quarter" idx="4"/>
          </p:nvPr>
        </p:nvSpPr>
        <p:spPr>
          <a:xfrm>
            <a:off x="16460809" y="13701713"/>
            <a:ext cx="14323040" cy="24893114"/>
          </a:xfrm>
        </p:spPr>
        <p:txBody>
          <a:bodyPr/>
          <a:lstStyle>
            <a:lvl1pPr>
              <a:defRPr sz="11300"/>
            </a:lvl1pPr>
            <a:lvl2pPr>
              <a:defRPr sz="9500"/>
            </a:lvl2pPr>
            <a:lvl3pPr>
              <a:defRPr sz="8500"/>
            </a:lvl3pPr>
            <a:lvl4pPr>
              <a:defRPr sz="7600"/>
            </a:lvl4pPr>
            <a:lvl5pPr>
              <a:defRPr sz="7600"/>
            </a:lvl5pPr>
            <a:lvl6pPr>
              <a:defRPr sz="7600"/>
            </a:lvl6pPr>
            <a:lvl7pPr>
              <a:defRPr sz="7600"/>
            </a:lvl7pPr>
            <a:lvl8pPr>
              <a:defRPr sz="7600"/>
            </a:lvl8pPr>
            <a:lvl9pPr>
              <a:defRPr sz="7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1620838" y="40044688"/>
            <a:ext cx="7559675" cy="2300287"/>
          </a:xfrm>
          <a:prstGeom prst="rect">
            <a:avLst/>
          </a:prstGeom>
        </p:spPr>
        <p:txBody>
          <a:bodyPr vert="horz" wrap="square" lIns="91440" tIns="45720" rIns="91440" bIns="45720" numCol="1" anchor="t" anchorCtr="0" compatLnSpc="1">
            <a:prstTxWarp prst="textNoShape">
              <a:avLst/>
            </a:prstTxWarp>
          </a:bodyPr>
          <a:lstStyle>
            <a:lvl1pPr>
              <a:defRPr>
                <a:latin typeface="Arial" charset="0"/>
              </a:defRPr>
            </a:lvl1pPr>
          </a:lstStyle>
          <a:p>
            <a:pPr>
              <a:defRPr/>
            </a:pPr>
            <a:fld id="{5D5513B8-0DDE-4982-8066-113B4290ED0E}" type="datetimeFigureOut">
              <a:rPr lang="en-US" altLang="en-US"/>
              <a:pPr>
                <a:defRPr/>
              </a:pPr>
              <a:t>4/19/2017</a:t>
            </a:fld>
            <a:endParaRPr lang="en-US" altLang="en-US"/>
          </a:p>
        </p:txBody>
      </p:sp>
      <p:sp>
        <p:nvSpPr>
          <p:cNvPr id="8" name="Footer Placeholder 7"/>
          <p:cNvSpPr>
            <a:spLocks noGrp="1"/>
          </p:cNvSpPr>
          <p:nvPr>
            <p:ph type="ftr" sz="quarter" idx="11"/>
          </p:nvPr>
        </p:nvSpPr>
        <p:spPr>
          <a:xfrm>
            <a:off x="11071225" y="40044688"/>
            <a:ext cx="10261600" cy="2300287"/>
          </a:xfrm>
          <a:prstGeom prst="rect">
            <a:avLst/>
          </a:prstGeom>
        </p:spPr>
        <p:txBody>
          <a:bodyPr vert="horz" wrap="square" lIns="91440" tIns="45720" rIns="91440" bIns="45720" numCol="1" anchor="t" anchorCtr="0" compatLnSpc="1">
            <a:prstTxWarp prst="textNoShape">
              <a:avLst/>
            </a:prstTxWarp>
          </a:bodyPr>
          <a:lstStyle>
            <a:lvl1pPr>
              <a:defRPr>
                <a:latin typeface="Arial" charset="0"/>
              </a:defRPr>
            </a:lvl1pPr>
          </a:lstStyle>
          <a:p>
            <a:pPr>
              <a:defRPr/>
            </a:pPr>
            <a:endParaRPr lang="en-US" altLang="en-US"/>
          </a:p>
        </p:txBody>
      </p:sp>
      <p:sp>
        <p:nvSpPr>
          <p:cNvPr id="9" name="Slide Number Placeholder 8"/>
          <p:cNvSpPr>
            <a:spLocks noGrp="1"/>
          </p:cNvSpPr>
          <p:nvPr>
            <p:ph type="sldNum" sz="quarter" idx="12"/>
          </p:nvPr>
        </p:nvSpPr>
        <p:spPr>
          <a:xfrm>
            <a:off x="23223538" y="40044688"/>
            <a:ext cx="7559675" cy="2300287"/>
          </a:xfrm>
          <a:prstGeom prst="rect">
            <a:avLst/>
          </a:prstGeom>
        </p:spPr>
        <p:txBody>
          <a:bodyPr vert="horz" wrap="square" lIns="91440" tIns="45720" rIns="91440" bIns="45720" numCol="1" anchor="t" anchorCtr="0" compatLnSpc="1">
            <a:prstTxWarp prst="textNoShape">
              <a:avLst/>
            </a:prstTxWarp>
          </a:bodyPr>
          <a:lstStyle>
            <a:lvl1pPr>
              <a:defRPr/>
            </a:lvl1pPr>
          </a:lstStyle>
          <a:p>
            <a:fld id="{F01F5A82-7972-4C5C-9C86-D39D329F071B}" type="slidenum">
              <a:rPr lang="en-US" altLang="en-US"/>
              <a:pPr/>
              <a:t>‹#›</a:t>
            </a:fld>
            <a:endParaRPr lang="en-US" altLang="en-US"/>
          </a:p>
        </p:txBody>
      </p:sp>
    </p:spTree>
    <p:extLst>
      <p:ext uri="{BB962C8B-B14F-4D97-AF65-F5344CB8AC3E}">
        <p14:creationId xmlns:p14="http://schemas.microsoft.com/office/powerpoint/2010/main" val="469246561"/>
      </p:ext>
    </p:extLst>
  </p:cSld>
  <p:clrMapOvr>
    <a:masterClrMapping/>
  </p:clrMapOvr>
  <p:hf hd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1620838" y="40044688"/>
            <a:ext cx="7559675" cy="2300287"/>
          </a:xfrm>
          <a:prstGeom prst="rect">
            <a:avLst/>
          </a:prstGeom>
        </p:spPr>
        <p:txBody>
          <a:bodyPr vert="horz" wrap="square" lIns="91440" tIns="45720" rIns="91440" bIns="45720" numCol="1" anchor="t" anchorCtr="0" compatLnSpc="1">
            <a:prstTxWarp prst="textNoShape">
              <a:avLst/>
            </a:prstTxWarp>
          </a:bodyPr>
          <a:lstStyle>
            <a:lvl1pPr>
              <a:defRPr>
                <a:latin typeface="Arial" charset="0"/>
              </a:defRPr>
            </a:lvl1pPr>
          </a:lstStyle>
          <a:p>
            <a:pPr>
              <a:defRPr/>
            </a:pPr>
            <a:fld id="{665BA2AA-F1EE-4533-AF29-7E4ED68273E2}" type="datetimeFigureOut">
              <a:rPr lang="en-US" altLang="en-US"/>
              <a:pPr>
                <a:defRPr/>
              </a:pPr>
              <a:t>4/19/2017</a:t>
            </a:fld>
            <a:endParaRPr lang="en-US" altLang="en-US"/>
          </a:p>
        </p:txBody>
      </p:sp>
      <p:sp>
        <p:nvSpPr>
          <p:cNvPr id="4" name="Footer Placeholder 3"/>
          <p:cNvSpPr>
            <a:spLocks noGrp="1"/>
          </p:cNvSpPr>
          <p:nvPr>
            <p:ph type="ftr" sz="quarter" idx="11"/>
          </p:nvPr>
        </p:nvSpPr>
        <p:spPr>
          <a:xfrm>
            <a:off x="11071225" y="40044688"/>
            <a:ext cx="10261600" cy="2300287"/>
          </a:xfrm>
          <a:prstGeom prst="rect">
            <a:avLst/>
          </a:prstGeom>
        </p:spPr>
        <p:txBody>
          <a:bodyPr vert="horz" wrap="square" lIns="91440" tIns="45720" rIns="91440" bIns="45720" numCol="1" anchor="t" anchorCtr="0" compatLnSpc="1">
            <a:prstTxWarp prst="textNoShape">
              <a:avLst/>
            </a:prstTxWarp>
          </a:bodyPr>
          <a:lstStyle>
            <a:lvl1pPr>
              <a:defRPr>
                <a:latin typeface="Arial" charset="0"/>
              </a:defRPr>
            </a:lvl1pPr>
          </a:lstStyle>
          <a:p>
            <a:pPr>
              <a:defRPr/>
            </a:pPr>
            <a:endParaRPr lang="en-US" altLang="en-US"/>
          </a:p>
        </p:txBody>
      </p:sp>
      <p:sp>
        <p:nvSpPr>
          <p:cNvPr id="5" name="Slide Number Placeholder 4"/>
          <p:cNvSpPr>
            <a:spLocks noGrp="1"/>
          </p:cNvSpPr>
          <p:nvPr>
            <p:ph type="sldNum" sz="quarter" idx="12"/>
          </p:nvPr>
        </p:nvSpPr>
        <p:spPr>
          <a:xfrm>
            <a:off x="23223538" y="40044688"/>
            <a:ext cx="7559675" cy="2300287"/>
          </a:xfrm>
          <a:prstGeom prst="rect">
            <a:avLst/>
          </a:prstGeom>
        </p:spPr>
        <p:txBody>
          <a:bodyPr vert="horz" wrap="square" lIns="91440" tIns="45720" rIns="91440" bIns="45720" numCol="1" anchor="t" anchorCtr="0" compatLnSpc="1">
            <a:prstTxWarp prst="textNoShape">
              <a:avLst/>
            </a:prstTxWarp>
          </a:bodyPr>
          <a:lstStyle>
            <a:lvl1pPr>
              <a:defRPr/>
            </a:lvl1pPr>
          </a:lstStyle>
          <a:p>
            <a:fld id="{9CBAC3F6-C2E3-416D-A5B9-96062EF1C3D1}" type="slidenum">
              <a:rPr lang="en-US" altLang="en-US"/>
              <a:pPr/>
              <a:t>‹#›</a:t>
            </a:fld>
            <a:endParaRPr lang="en-US" altLang="en-US"/>
          </a:p>
        </p:txBody>
      </p:sp>
    </p:spTree>
    <p:extLst>
      <p:ext uri="{BB962C8B-B14F-4D97-AF65-F5344CB8AC3E}">
        <p14:creationId xmlns:p14="http://schemas.microsoft.com/office/powerpoint/2010/main" val="225525173"/>
      </p:ext>
    </p:extLst>
  </p:cSld>
  <p:clrMapOvr>
    <a:masterClrMapping/>
  </p:clrMapOvr>
  <p:hf hd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1"/>
          <p:cNvSpPr>
            <a:spLocks noChangeAspect="1" noChangeArrowheads="1"/>
          </p:cNvSpPr>
          <p:nvPr userDrawn="1"/>
        </p:nvSpPr>
        <p:spPr bwMode="auto">
          <a:xfrm>
            <a:off x="501650" y="4392788"/>
            <a:ext cx="31110238" cy="387350"/>
          </a:xfrm>
          <a:prstGeom prst="rect">
            <a:avLst/>
          </a:prstGeom>
          <a:solidFill>
            <a:schemeClr val="accent1"/>
          </a:solidFill>
          <a:ln>
            <a:noFill/>
          </a:ln>
          <a:effectLst>
            <a:outerShdw algn="ctr" rotWithShape="0">
              <a:schemeClr val="folHlink"/>
            </a:outerShdw>
          </a:effectLst>
          <a:extLst/>
        </p:spPr>
        <p:txBody>
          <a:bodyPr wrap="none" lIns="91424" tIns="45710" rIns="91424" bIns="45710" anchor="ctr"/>
          <a:lstStyle>
            <a:lvl1pPr>
              <a:defRPr sz="5700">
                <a:solidFill>
                  <a:schemeClr val="tx1"/>
                </a:solidFill>
                <a:latin typeface="Arial" charset="0"/>
              </a:defRPr>
            </a:lvl1pPr>
            <a:lvl2pPr marL="742950" indent="-285750">
              <a:defRPr sz="5700">
                <a:solidFill>
                  <a:schemeClr val="tx1"/>
                </a:solidFill>
                <a:latin typeface="Arial" charset="0"/>
              </a:defRPr>
            </a:lvl2pPr>
            <a:lvl3pPr marL="1143000" indent="-228600">
              <a:defRPr sz="5700">
                <a:solidFill>
                  <a:schemeClr val="tx1"/>
                </a:solidFill>
                <a:latin typeface="Arial" charset="0"/>
              </a:defRPr>
            </a:lvl3pPr>
            <a:lvl4pPr marL="1600200" indent="-228600">
              <a:defRPr sz="5700">
                <a:solidFill>
                  <a:schemeClr val="tx1"/>
                </a:solidFill>
                <a:latin typeface="Arial" charset="0"/>
              </a:defRPr>
            </a:lvl4pPr>
            <a:lvl5pPr marL="2057400" indent="-228600">
              <a:defRPr sz="5700">
                <a:solidFill>
                  <a:schemeClr val="tx1"/>
                </a:solidFill>
                <a:latin typeface="Arial" charset="0"/>
              </a:defRPr>
            </a:lvl5pPr>
            <a:lvl6pPr marL="2514600" indent="-228600" eaLnBrk="0" fontAlgn="base" hangingPunct="0">
              <a:spcBef>
                <a:spcPct val="20000"/>
              </a:spcBef>
              <a:spcAft>
                <a:spcPct val="0"/>
              </a:spcAft>
              <a:defRPr sz="5700">
                <a:solidFill>
                  <a:schemeClr val="tx1"/>
                </a:solidFill>
                <a:latin typeface="Arial" charset="0"/>
              </a:defRPr>
            </a:lvl6pPr>
            <a:lvl7pPr marL="2971800" indent="-228600" eaLnBrk="0" fontAlgn="base" hangingPunct="0">
              <a:spcBef>
                <a:spcPct val="20000"/>
              </a:spcBef>
              <a:spcAft>
                <a:spcPct val="0"/>
              </a:spcAft>
              <a:defRPr sz="5700">
                <a:solidFill>
                  <a:schemeClr val="tx1"/>
                </a:solidFill>
                <a:latin typeface="Arial" charset="0"/>
              </a:defRPr>
            </a:lvl7pPr>
            <a:lvl8pPr marL="3429000" indent="-228600" eaLnBrk="0" fontAlgn="base" hangingPunct="0">
              <a:spcBef>
                <a:spcPct val="20000"/>
              </a:spcBef>
              <a:spcAft>
                <a:spcPct val="0"/>
              </a:spcAft>
              <a:defRPr sz="5700">
                <a:solidFill>
                  <a:schemeClr val="tx1"/>
                </a:solidFill>
                <a:latin typeface="Arial" charset="0"/>
              </a:defRPr>
            </a:lvl8pPr>
            <a:lvl9pPr marL="3886200" indent="-228600" eaLnBrk="0" fontAlgn="base" hangingPunct="0">
              <a:spcBef>
                <a:spcPct val="20000"/>
              </a:spcBef>
              <a:spcAft>
                <a:spcPct val="0"/>
              </a:spcAft>
              <a:defRPr sz="5700">
                <a:solidFill>
                  <a:schemeClr val="tx1"/>
                </a:solidFill>
                <a:latin typeface="Arial" charset="0"/>
              </a:defRPr>
            </a:lvl9pPr>
          </a:lstStyle>
          <a:p>
            <a:pPr>
              <a:defRPr/>
            </a:pPr>
            <a:endParaRPr lang="en-US" altLang="en-US" sz="5500" smtClean="0"/>
          </a:p>
        </p:txBody>
      </p:sp>
      <p:sp>
        <p:nvSpPr>
          <p:cNvPr id="3" name="Rectangle 11"/>
          <p:cNvSpPr>
            <a:spLocks noChangeAspect="1" noChangeArrowheads="1"/>
          </p:cNvSpPr>
          <p:nvPr userDrawn="1"/>
        </p:nvSpPr>
        <p:spPr bwMode="auto">
          <a:xfrm>
            <a:off x="600074" y="41800463"/>
            <a:ext cx="31011813" cy="194130"/>
          </a:xfrm>
          <a:prstGeom prst="rect">
            <a:avLst/>
          </a:prstGeom>
          <a:solidFill>
            <a:schemeClr val="accent2"/>
          </a:solidFill>
          <a:ln>
            <a:noFill/>
          </a:ln>
          <a:effectLst>
            <a:outerShdw algn="ctr" rotWithShape="0">
              <a:schemeClr val="folHlink"/>
            </a:outerShdw>
          </a:effectLst>
          <a:extLst/>
        </p:spPr>
        <p:txBody>
          <a:bodyPr wrap="none" lIns="91424" tIns="45710" rIns="91424" bIns="45710" anchor="ctr"/>
          <a:lstStyle>
            <a:lvl1pPr>
              <a:defRPr sz="5700">
                <a:solidFill>
                  <a:schemeClr val="tx1"/>
                </a:solidFill>
                <a:latin typeface="Arial" charset="0"/>
              </a:defRPr>
            </a:lvl1pPr>
            <a:lvl2pPr marL="742950" indent="-285750">
              <a:defRPr sz="5700">
                <a:solidFill>
                  <a:schemeClr val="tx1"/>
                </a:solidFill>
                <a:latin typeface="Arial" charset="0"/>
              </a:defRPr>
            </a:lvl2pPr>
            <a:lvl3pPr marL="1143000" indent="-228600">
              <a:defRPr sz="5700">
                <a:solidFill>
                  <a:schemeClr val="tx1"/>
                </a:solidFill>
                <a:latin typeface="Arial" charset="0"/>
              </a:defRPr>
            </a:lvl3pPr>
            <a:lvl4pPr marL="1600200" indent="-228600">
              <a:defRPr sz="5700">
                <a:solidFill>
                  <a:schemeClr val="tx1"/>
                </a:solidFill>
                <a:latin typeface="Arial" charset="0"/>
              </a:defRPr>
            </a:lvl4pPr>
            <a:lvl5pPr marL="2057400" indent="-228600">
              <a:defRPr sz="5700">
                <a:solidFill>
                  <a:schemeClr val="tx1"/>
                </a:solidFill>
                <a:latin typeface="Arial" charset="0"/>
              </a:defRPr>
            </a:lvl5pPr>
            <a:lvl6pPr marL="2514600" indent="-228600" eaLnBrk="0" fontAlgn="base" hangingPunct="0">
              <a:spcBef>
                <a:spcPct val="20000"/>
              </a:spcBef>
              <a:spcAft>
                <a:spcPct val="0"/>
              </a:spcAft>
              <a:defRPr sz="5700">
                <a:solidFill>
                  <a:schemeClr val="tx1"/>
                </a:solidFill>
                <a:latin typeface="Arial" charset="0"/>
              </a:defRPr>
            </a:lvl6pPr>
            <a:lvl7pPr marL="2971800" indent="-228600" eaLnBrk="0" fontAlgn="base" hangingPunct="0">
              <a:spcBef>
                <a:spcPct val="20000"/>
              </a:spcBef>
              <a:spcAft>
                <a:spcPct val="0"/>
              </a:spcAft>
              <a:defRPr sz="5700">
                <a:solidFill>
                  <a:schemeClr val="tx1"/>
                </a:solidFill>
                <a:latin typeface="Arial" charset="0"/>
              </a:defRPr>
            </a:lvl7pPr>
            <a:lvl8pPr marL="3429000" indent="-228600" eaLnBrk="0" fontAlgn="base" hangingPunct="0">
              <a:spcBef>
                <a:spcPct val="20000"/>
              </a:spcBef>
              <a:spcAft>
                <a:spcPct val="0"/>
              </a:spcAft>
              <a:defRPr sz="5700">
                <a:solidFill>
                  <a:schemeClr val="tx1"/>
                </a:solidFill>
                <a:latin typeface="Arial" charset="0"/>
              </a:defRPr>
            </a:lvl8pPr>
            <a:lvl9pPr marL="3886200" indent="-228600" eaLnBrk="0" fontAlgn="base" hangingPunct="0">
              <a:spcBef>
                <a:spcPct val="20000"/>
              </a:spcBef>
              <a:spcAft>
                <a:spcPct val="0"/>
              </a:spcAft>
              <a:defRPr sz="5700">
                <a:solidFill>
                  <a:schemeClr val="tx1"/>
                </a:solidFill>
                <a:latin typeface="Arial" charset="0"/>
              </a:defRPr>
            </a:lvl9pPr>
          </a:lstStyle>
          <a:p>
            <a:pPr>
              <a:defRPr/>
            </a:pPr>
            <a:endParaRPr lang="en-US" altLang="en-US" sz="5500" smtClean="0"/>
          </a:p>
        </p:txBody>
      </p:sp>
      <p:pic>
        <p:nvPicPr>
          <p:cNvPr id="4" name="Picture 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6631394" y="42003312"/>
            <a:ext cx="4979774" cy="909228"/>
          </a:xfrm>
          <a:prstGeom prst="rect">
            <a:avLst/>
          </a:prstGeom>
        </p:spPr>
      </p:pic>
    </p:spTree>
    <p:extLst>
      <p:ext uri="{BB962C8B-B14F-4D97-AF65-F5344CB8AC3E}">
        <p14:creationId xmlns:p14="http://schemas.microsoft.com/office/powerpoint/2010/main" val="404413651"/>
      </p:ext>
    </p:extLst>
  </p:cSld>
  <p:clrMapOvr>
    <a:masterClrMapping/>
  </p:clrMapOvr>
  <p:hf hd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20219" y="1720215"/>
            <a:ext cx="10660709" cy="7320915"/>
          </a:xfrm>
        </p:spPr>
        <p:txBody>
          <a:bodyPr anchor="b"/>
          <a:lstStyle>
            <a:lvl1pPr algn="l">
              <a:defRPr sz="9500" b="1"/>
            </a:lvl1pPr>
          </a:lstStyle>
          <a:p>
            <a:r>
              <a:rPr lang="en-US" smtClean="0"/>
              <a:t>Click to edit Master title style</a:t>
            </a:r>
            <a:endParaRPr lang="en-US"/>
          </a:p>
        </p:txBody>
      </p:sp>
      <p:sp>
        <p:nvSpPr>
          <p:cNvPr id="3" name="Content Placeholder 2"/>
          <p:cNvSpPr>
            <a:spLocks noGrp="1"/>
          </p:cNvSpPr>
          <p:nvPr>
            <p:ph idx="1"/>
          </p:nvPr>
        </p:nvSpPr>
        <p:spPr>
          <a:xfrm>
            <a:off x="12669083" y="1720218"/>
            <a:ext cx="18114764" cy="36874612"/>
          </a:xfrm>
        </p:spPr>
        <p:txBody>
          <a:bodyPr/>
          <a:lstStyle>
            <a:lvl1pPr>
              <a:defRPr sz="15100"/>
            </a:lvl1pPr>
            <a:lvl2pPr>
              <a:defRPr sz="13200"/>
            </a:lvl2pPr>
            <a:lvl3pPr>
              <a:defRPr sz="11300"/>
            </a:lvl3pPr>
            <a:lvl4pPr>
              <a:defRPr sz="9500"/>
            </a:lvl4pPr>
            <a:lvl5pPr>
              <a:defRPr sz="9500"/>
            </a:lvl5pPr>
            <a:lvl6pPr>
              <a:defRPr sz="9500"/>
            </a:lvl6pPr>
            <a:lvl7pPr>
              <a:defRPr sz="9500"/>
            </a:lvl7pPr>
            <a:lvl8pPr>
              <a:defRPr sz="9500"/>
            </a:lvl8pPr>
            <a:lvl9pPr>
              <a:defRPr sz="9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1620219" y="9041158"/>
            <a:ext cx="10660709" cy="29553697"/>
          </a:xfrm>
        </p:spPr>
        <p:txBody>
          <a:bodyPr/>
          <a:lstStyle>
            <a:lvl1pPr marL="0" indent="0">
              <a:buNone/>
              <a:defRPr sz="6600"/>
            </a:lvl1pPr>
            <a:lvl2pPr marL="2158626" indent="0">
              <a:buNone/>
              <a:defRPr sz="5700"/>
            </a:lvl2pPr>
            <a:lvl3pPr marL="4317251" indent="0">
              <a:buNone/>
              <a:defRPr sz="4700"/>
            </a:lvl3pPr>
            <a:lvl4pPr marL="6475887" indent="0">
              <a:buNone/>
              <a:defRPr sz="4300"/>
            </a:lvl4pPr>
            <a:lvl5pPr marL="8634522" indent="0">
              <a:buNone/>
              <a:defRPr sz="4300"/>
            </a:lvl5pPr>
            <a:lvl6pPr marL="10793147" indent="0">
              <a:buNone/>
              <a:defRPr sz="4300"/>
            </a:lvl6pPr>
            <a:lvl7pPr marL="12951773" indent="0">
              <a:buNone/>
              <a:defRPr sz="4300"/>
            </a:lvl7pPr>
            <a:lvl8pPr marL="15110399" indent="0">
              <a:buNone/>
              <a:defRPr sz="4300"/>
            </a:lvl8pPr>
            <a:lvl9pPr marL="17269025" indent="0">
              <a:buNone/>
              <a:defRPr sz="4300"/>
            </a:lvl9pPr>
          </a:lstStyle>
          <a:p>
            <a:pPr lvl="0"/>
            <a:r>
              <a:rPr lang="en-US" smtClean="0"/>
              <a:t>Click to edit Master text styles</a:t>
            </a:r>
          </a:p>
        </p:txBody>
      </p:sp>
      <p:sp>
        <p:nvSpPr>
          <p:cNvPr id="5" name="Date Placeholder 4"/>
          <p:cNvSpPr>
            <a:spLocks noGrp="1"/>
          </p:cNvSpPr>
          <p:nvPr>
            <p:ph type="dt" sz="half" idx="10"/>
          </p:nvPr>
        </p:nvSpPr>
        <p:spPr>
          <a:xfrm>
            <a:off x="1620838" y="40044688"/>
            <a:ext cx="7559675" cy="2300287"/>
          </a:xfrm>
          <a:prstGeom prst="rect">
            <a:avLst/>
          </a:prstGeom>
        </p:spPr>
        <p:txBody>
          <a:bodyPr vert="horz" wrap="square" lIns="91440" tIns="45720" rIns="91440" bIns="45720" numCol="1" anchor="t" anchorCtr="0" compatLnSpc="1">
            <a:prstTxWarp prst="textNoShape">
              <a:avLst/>
            </a:prstTxWarp>
          </a:bodyPr>
          <a:lstStyle>
            <a:lvl1pPr>
              <a:defRPr>
                <a:latin typeface="Arial" charset="0"/>
              </a:defRPr>
            </a:lvl1pPr>
          </a:lstStyle>
          <a:p>
            <a:pPr>
              <a:defRPr/>
            </a:pPr>
            <a:fld id="{43EC5BA3-9A0F-4F63-B3EB-F511E83E3858}" type="datetimeFigureOut">
              <a:rPr lang="en-US" altLang="en-US"/>
              <a:pPr>
                <a:defRPr/>
              </a:pPr>
              <a:t>4/19/2017</a:t>
            </a:fld>
            <a:endParaRPr lang="en-US" altLang="en-US"/>
          </a:p>
        </p:txBody>
      </p:sp>
      <p:sp>
        <p:nvSpPr>
          <p:cNvPr id="6" name="Footer Placeholder 5"/>
          <p:cNvSpPr>
            <a:spLocks noGrp="1"/>
          </p:cNvSpPr>
          <p:nvPr>
            <p:ph type="ftr" sz="quarter" idx="11"/>
          </p:nvPr>
        </p:nvSpPr>
        <p:spPr>
          <a:xfrm>
            <a:off x="11071225" y="40044688"/>
            <a:ext cx="10261600" cy="2300287"/>
          </a:xfrm>
          <a:prstGeom prst="rect">
            <a:avLst/>
          </a:prstGeom>
        </p:spPr>
        <p:txBody>
          <a:bodyPr vert="horz" wrap="square" lIns="91440" tIns="45720" rIns="91440" bIns="45720" numCol="1" anchor="t" anchorCtr="0" compatLnSpc="1">
            <a:prstTxWarp prst="textNoShape">
              <a:avLst/>
            </a:prstTxWarp>
          </a:bodyPr>
          <a:lstStyle>
            <a:lvl1pPr>
              <a:defRPr>
                <a:latin typeface="Arial" charset="0"/>
              </a:defRPr>
            </a:lvl1pPr>
          </a:lstStyle>
          <a:p>
            <a:pPr>
              <a:defRPr/>
            </a:pPr>
            <a:endParaRPr lang="en-US" altLang="en-US"/>
          </a:p>
        </p:txBody>
      </p:sp>
      <p:sp>
        <p:nvSpPr>
          <p:cNvPr id="7" name="Slide Number Placeholder 6"/>
          <p:cNvSpPr>
            <a:spLocks noGrp="1"/>
          </p:cNvSpPr>
          <p:nvPr>
            <p:ph type="sldNum" sz="quarter" idx="12"/>
          </p:nvPr>
        </p:nvSpPr>
        <p:spPr>
          <a:xfrm>
            <a:off x="23223538" y="40044688"/>
            <a:ext cx="7559675" cy="2300287"/>
          </a:xfrm>
          <a:prstGeom prst="rect">
            <a:avLst/>
          </a:prstGeom>
        </p:spPr>
        <p:txBody>
          <a:bodyPr vert="horz" wrap="square" lIns="91440" tIns="45720" rIns="91440" bIns="45720" numCol="1" anchor="t" anchorCtr="0" compatLnSpc="1">
            <a:prstTxWarp prst="textNoShape">
              <a:avLst/>
            </a:prstTxWarp>
          </a:bodyPr>
          <a:lstStyle>
            <a:lvl1pPr>
              <a:defRPr/>
            </a:lvl1pPr>
          </a:lstStyle>
          <a:p>
            <a:fld id="{022DCCFE-F047-4F5B-BB93-32AC0D70A0F0}" type="slidenum">
              <a:rPr lang="en-US" altLang="en-US"/>
              <a:pPr/>
              <a:t>‹#›</a:t>
            </a:fld>
            <a:endParaRPr lang="en-US" altLang="en-US"/>
          </a:p>
        </p:txBody>
      </p:sp>
    </p:spTree>
    <p:extLst>
      <p:ext uri="{BB962C8B-B14F-4D97-AF65-F5344CB8AC3E}">
        <p14:creationId xmlns:p14="http://schemas.microsoft.com/office/powerpoint/2010/main" val="3826357714"/>
      </p:ext>
    </p:extLst>
  </p:cSld>
  <p:clrMapOvr>
    <a:masterClrMapping/>
  </p:clrMapOvr>
  <p:hf hd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51421" y="30243780"/>
            <a:ext cx="19442430" cy="3570449"/>
          </a:xfrm>
        </p:spPr>
        <p:txBody>
          <a:bodyPr anchor="b"/>
          <a:lstStyle>
            <a:lvl1pPr algn="l">
              <a:defRPr sz="9500" b="1"/>
            </a:lvl1pPr>
          </a:lstStyle>
          <a:p>
            <a:r>
              <a:rPr lang="en-US" smtClean="0"/>
              <a:t>Click to edit Master title style</a:t>
            </a:r>
            <a:endParaRPr lang="en-US"/>
          </a:p>
        </p:txBody>
      </p:sp>
      <p:sp>
        <p:nvSpPr>
          <p:cNvPr id="3" name="Picture Placeholder 2"/>
          <p:cNvSpPr>
            <a:spLocks noGrp="1"/>
          </p:cNvSpPr>
          <p:nvPr>
            <p:ph type="pic" idx="1"/>
          </p:nvPr>
        </p:nvSpPr>
        <p:spPr>
          <a:xfrm>
            <a:off x="6351421" y="3860482"/>
            <a:ext cx="19442430" cy="25923240"/>
          </a:xfrm>
        </p:spPr>
        <p:txBody>
          <a:bodyPr rtlCol="0">
            <a:normAutofit/>
          </a:bodyPr>
          <a:lstStyle>
            <a:lvl1pPr marL="0" indent="0">
              <a:buNone/>
              <a:defRPr sz="15100"/>
            </a:lvl1pPr>
            <a:lvl2pPr marL="2158626" indent="0">
              <a:buNone/>
              <a:defRPr sz="13200"/>
            </a:lvl2pPr>
            <a:lvl3pPr marL="4317251" indent="0">
              <a:buNone/>
              <a:defRPr sz="11300"/>
            </a:lvl3pPr>
            <a:lvl4pPr marL="6475887" indent="0">
              <a:buNone/>
              <a:defRPr sz="9500"/>
            </a:lvl4pPr>
            <a:lvl5pPr marL="8634522" indent="0">
              <a:buNone/>
              <a:defRPr sz="9500"/>
            </a:lvl5pPr>
            <a:lvl6pPr marL="10793147" indent="0">
              <a:buNone/>
              <a:defRPr sz="9500"/>
            </a:lvl6pPr>
            <a:lvl7pPr marL="12951773" indent="0">
              <a:buNone/>
              <a:defRPr sz="9500"/>
            </a:lvl7pPr>
            <a:lvl8pPr marL="15110399" indent="0">
              <a:buNone/>
              <a:defRPr sz="9500"/>
            </a:lvl8pPr>
            <a:lvl9pPr marL="17269025" indent="0">
              <a:buNone/>
              <a:defRPr sz="9500"/>
            </a:lvl9pPr>
          </a:lstStyle>
          <a:p>
            <a:pPr lvl="0"/>
            <a:endParaRPr lang="en-US" noProof="0" smtClean="0"/>
          </a:p>
        </p:txBody>
      </p:sp>
      <p:sp>
        <p:nvSpPr>
          <p:cNvPr id="4" name="Text Placeholder 3"/>
          <p:cNvSpPr>
            <a:spLocks noGrp="1"/>
          </p:cNvSpPr>
          <p:nvPr>
            <p:ph type="body" sz="half" idx="2"/>
          </p:nvPr>
        </p:nvSpPr>
        <p:spPr>
          <a:xfrm>
            <a:off x="6351421" y="33814229"/>
            <a:ext cx="19442430" cy="5070631"/>
          </a:xfrm>
        </p:spPr>
        <p:txBody>
          <a:bodyPr/>
          <a:lstStyle>
            <a:lvl1pPr marL="0" indent="0">
              <a:buNone/>
              <a:defRPr sz="6600"/>
            </a:lvl1pPr>
            <a:lvl2pPr marL="2158626" indent="0">
              <a:buNone/>
              <a:defRPr sz="5700"/>
            </a:lvl2pPr>
            <a:lvl3pPr marL="4317251" indent="0">
              <a:buNone/>
              <a:defRPr sz="4700"/>
            </a:lvl3pPr>
            <a:lvl4pPr marL="6475887" indent="0">
              <a:buNone/>
              <a:defRPr sz="4300"/>
            </a:lvl4pPr>
            <a:lvl5pPr marL="8634522" indent="0">
              <a:buNone/>
              <a:defRPr sz="4300"/>
            </a:lvl5pPr>
            <a:lvl6pPr marL="10793147" indent="0">
              <a:buNone/>
              <a:defRPr sz="4300"/>
            </a:lvl6pPr>
            <a:lvl7pPr marL="12951773" indent="0">
              <a:buNone/>
              <a:defRPr sz="4300"/>
            </a:lvl7pPr>
            <a:lvl8pPr marL="15110399" indent="0">
              <a:buNone/>
              <a:defRPr sz="4300"/>
            </a:lvl8pPr>
            <a:lvl9pPr marL="17269025" indent="0">
              <a:buNone/>
              <a:defRPr sz="4300"/>
            </a:lvl9pPr>
          </a:lstStyle>
          <a:p>
            <a:pPr lvl="0"/>
            <a:r>
              <a:rPr lang="en-US" smtClean="0"/>
              <a:t>Click to edit Master text styles</a:t>
            </a:r>
          </a:p>
        </p:txBody>
      </p:sp>
      <p:sp>
        <p:nvSpPr>
          <p:cNvPr id="5" name="Date Placeholder 4"/>
          <p:cNvSpPr>
            <a:spLocks noGrp="1"/>
          </p:cNvSpPr>
          <p:nvPr>
            <p:ph type="dt" sz="half" idx="10"/>
          </p:nvPr>
        </p:nvSpPr>
        <p:spPr>
          <a:xfrm>
            <a:off x="1620838" y="40044688"/>
            <a:ext cx="7559675" cy="2300287"/>
          </a:xfrm>
          <a:prstGeom prst="rect">
            <a:avLst/>
          </a:prstGeom>
        </p:spPr>
        <p:txBody>
          <a:bodyPr vert="horz" wrap="square" lIns="91440" tIns="45720" rIns="91440" bIns="45720" numCol="1" anchor="t" anchorCtr="0" compatLnSpc="1">
            <a:prstTxWarp prst="textNoShape">
              <a:avLst/>
            </a:prstTxWarp>
          </a:bodyPr>
          <a:lstStyle>
            <a:lvl1pPr>
              <a:defRPr>
                <a:latin typeface="Arial" charset="0"/>
              </a:defRPr>
            </a:lvl1pPr>
          </a:lstStyle>
          <a:p>
            <a:pPr>
              <a:defRPr/>
            </a:pPr>
            <a:fld id="{29B02F9A-6A80-41A1-A657-10578C75F65D}" type="datetimeFigureOut">
              <a:rPr lang="en-US" altLang="en-US"/>
              <a:pPr>
                <a:defRPr/>
              </a:pPr>
              <a:t>4/19/2017</a:t>
            </a:fld>
            <a:endParaRPr lang="en-US" altLang="en-US"/>
          </a:p>
        </p:txBody>
      </p:sp>
      <p:sp>
        <p:nvSpPr>
          <p:cNvPr id="6" name="Footer Placeholder 5"/>
          <p:cNvSpPr>
            <a:spLocks noGrp="1"/>
          </p:cNvSpPr>
          <p:nvPr>
            <p:ph type="ftr" sz="quarter" idx="11"/>
          </p:nvPr>
        </p:nvSpPr>
        <p:spPr>
          <a:xfrm>
            <a:off x="11071225" y="40044688"/>
            <a:ext cx="10261600" cy="2300287"/>
          </a:xfrm>
          <a:prstGeom prst="rect">
            <a:avLst/>
          </a:prstGeom>
        </p:spPr>
        <p:txBody>
          <a:bodyPr vert="horz" wrap="square" lIns="91440" tIns="45720" rIns="91440" bIns="45720" numCol="1" anchor="t" anchorCtr="0" compatLnSpc="1">
            <a:prstTxWarp prst="textNoShape">
              <a:avLst/>
            </a:prstTxWarp>
          </a:bodyPr>
          <a:lstStyle>
            <a:lvl1pPr>
              <a:defRPr>
                <a:latin typeface="Arial" charset="0"/>
              </a:defRPr>
            </a:lvl1pPr>
          </a:lstStyle>
          <a:p>
            <a:pPr>
              <a:defRPr/>
            </a:pPr>
            <a:endParaRPr lang="en-US" altLang="en-US"/>
          </a:p>
        </p:txBody>
      </p:sp>
      <p:sp>
        <p:nvSpPr>
          <p:cNvPr id="7" name="Slide Number Placeholder 6"/>
          <p:cNvSpPr>
            <a:spLocks noGrp="1"/>
          </p:cNvSpPr>
          <p:nvPr>
            <p:ph type="sldNum" sz="quarter" idx="12"/>
          </p:nvPr>
        </p:nvSpPr>
        <p:spPr>
          <a:xfrm>
            <a:off x="23223538" y="40044688"/>
            <a:ext cx="7559675" cy="2300287"/>
          </a:xfrm>
          <a:prstGeom prst="rect">
            <a:avLst/>
          </a:prstGeom>
        </p:spPr>
        <p:txBody>
          <a:bodyPr vert="horz" wrap="square" lIns="91440" tIns="45720" rIns="91440" bIns="45720" numCol="1" anchor="t" anchorCtr="0" compatLnSpc="1">
            <a:prstTxWarp prst="textNoShape">
              <a:avLst/>
            </a:prstTxWarp>
          </a:bodyPr>
          <a:lstStyle>
            <a:lvl1pPr>
              <a:defRPr/>
            </a:lvl1pPr>
          </a:lstStyle>
          <a:p>
            <a:fld id="{A0377890-334E-4F81-8E3D-FA3264B0D461}" type="slidenum">
              <a:rPr lang="en-US" altLang="en-US"/>
              <a:pPr/>
              <a:t>‹#›</a:t>
            </a:fld>
            <a:endParaRPr lang="en-US" altLang="en-US"/>
          </a:p>
        </p:txBody>
      </p:sp>
    </p:spTree>
    <p:extLst>
      <p:ext uri="{BB962C8B-B14F-4D97-AF65-F5344CB8AC3E}">
        <p14:creationId xmlns:p14="http://schemas.microsoft.com/office/powerpoint/2010/main" val="35166623"/>
      </p:ext>
    </p:extLst>
  </p:cSld>
  <p:clrMapOvr>
    <a:masterClrMapping/>
  </p:clrMapOvr>
  <p:hf hd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1620838" y="1730375"/>
            <a:ext cx="29162375" cy="7200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431733" tIns="215857" rIns="431733" bIns="215857" numCol="1" anchor="ctr" anchorCtr="0" compatLnSpc="1">
            <a:prstTxWarp prst="textNoShape">
              <a:avLst/>
            </a:prstTxWarp>
          </a:bodyPr>
          <a:lstStyle/>
          <a:p>
            <a:pPr lvl="0"/>
            <a:r>
              <a:rPr lang="en-US" altLang="en-US" smtClean="0"/>
              <a:t>Click to edit Master title style</a:t>
            </a:r>
          </a:p>
        </p:txBody>
      </p:sp>
      <p:sp>
        <p:nvSpPr>
          <p:cNvPr id="1027" name="Text Placeholder 2"/>
          <p:cNvSpPr>
            <a:spLocks noGrp="1"/>
          </p:cNvSpPr>
          <p:nvPr>
            <p:ph type="body" idx="1"/>
          </p:nvPr>
        </p:nvSpPr>
        <p:spPr bwMode="auto">
          <a:xfrm>
            <a:off x="1620838" y="10080625"/>
            <a:ext cx="29162375" cy="28514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431733" tIns="215857" rIns="431733" bIns="215857"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Tree>
  </p:cSld>
  <p:clrMap bg1="lt1" tx1="dk1" bg2="lt2" tx2="dk2" accent1="accent1" accent2="accent2" accent3="accent3" accent4="accent4" accent5="accent5" accent6="accent6" hlink="hlink" folHlink="folHlink"/>
  <p:sldLayoutIdLst>
    <p:sldLayoutId id="2147484203" r:id="rId1"/>
    <p:sldLayoutId id="2147484204" r:id="rId2"/>
    <p:sldLayoutId id="2147484205" r:id="rId3"/>
    <p:sldLayoutId id="2147484206" r:id="rId4"/>
    <p:sldLayoutId id="2147484207" r:id="rId5"/>
    <p:sldLayoutId id="2147484208" r:id="rId6"/>
    <p:sldLayoutId id="2147484209" r:id="rId7"/>
    <p:sldLayoutId id="2147484210" r:id="rId8"/>
    <p:sldLayoutId id="2147484211" r:id="rId9"/>
    <p:sldLayoutId id="2147484212" r:id="rId10"/>
    <p:sldLayoutId id="2147484213" r:id="rId11"/>
    <p:sldLayoutId id="2147484202" r:id="rId12"/>
  </p:sldLayoutIdLst>
  <p:hf hdr="0" dt="0"/>
  <p:txStyles>
    <p:titleStyle>
      <a:lvl1pPr algn="ctr" defTabSz="4316413" rtl="0" eaLnBrk="0" fontAlgn="base" hangingPunct="0">
        <a:spcBef>
          <a:spcPct val="0"/>
        </a:spcBef>
        <a:spcAft>
          <a:spcPct val="0"/>
        </a:spcAft>
        <a:defRPr sz="20800" kern="1200">
          <a:solidFill>
            <a:schemeClr val="tx1"/>
          </a:solidFill>
          <a:latin typeface="+mj-lt"/>
          <a:ea typeface="+mj-ea"/>
          <a:cs typeface="+mj-cs"/>
        </a:defRPr>
      </a:lvl1pPr>
      <a:lvl2pPr algn="ctr" defTabSz="4316413" rtl="0" eaLnBrk="0" fontAlgn="base" hangingPunct="0">
        <a:spcBef>
          <a:spcPct val="0"/>
        </a:spcBef>
        <a:spcAft>
          <a:spcPct val="0"/>
        </a:spcAft>
        <a:defRPr sz="20800">
          <a:solidFill>
            <a:schemeClr val="tx1"/>
          </a:solidFill>
          <a:latin typeface="News Gothic MT" pitchFamily="34" charset="0"/>
        </a:defRPr>
      </a:lvl2pPr>
      <a:lvl3pPr algn="ctr" defTabSz="4316413" rtl="0" eaLnBrk="0" fontAlgn="base" hangingPunct="0">
        <a:spcBef>
          <a:spcPct val="0"/>
        </a:spcBef>
        <a:spcAft>
          <a:spcPct val="0"/>
        </a:spcAft>
        <a:defRPr sz="20800">
          <a:solidFill>
            <a:schemeClr val="tx1"/>
          </a:solidFill>
          <a:latin typeface="News Gothic MT" pitchFamily="34" charset="0"/>
        </a:defRPr>
      </a:lvl3pPr>
      <a:lvl4pPr algn="ctr" defTabSz="4316413" rtl="0" eaLnBrk="0" fontAlgn="base" hangingPunct="0">
        <a:spcBef>
          <a:spcPct val="0"/>
        </a:spcBef>
        <a:spcAft>
          <a:spcPct val="0"/>
        </a:spcAft>
        <a:defRPr sz="20800">
          <a:solidFill>
            <a:schemeClr val="tx1"/>
          </a:solidFill>
          <a:latin typeface="News Gothic MT" pitchFamily="34" charset="0"/>
        </a:defRPr>
      </a:lvl4pPr>
      <a:lvl5pPr algn="ctr" defTabSz="4316413" rtl="0" eaLnBrk="0" fontAlgn="base" hangingPunct="0">
        <a:spcBef>
          <a:spcPct val="0"/>
        </a:spcBef>
        <a:spcAft>
          <a:spcPct val="0"/>
        </a:spcAft>
        <a:defRPr sz="20800">
          <a:solidFill>
            <a:schemeClr val="tx1"/>
          </a:solidFill>
          <a:latin typeface="News Gothic MT" pitchFamily="34" charset="0"/>
        </a:defRPr>
      </a:lvl5pPr>
      <a:lvl6pPr marL="457200" algn="ctr" defTabSz="4316413" rtl="0" fontAlgn="base">
        <a:spcBef>
          <a:spcPct val="0"/>
        </a:spcBef>
        <a:spcAft>
          <a:spcPct val="0"/>
        </a:spcAft>
        <a:defRPr sz="20800">
          <a:solidFill>
            <a:schemeClr val="tx1"/>
          </a:solidFill>
          <a:latin typeface="Arial" charset="0"/>
        </a:defRPr>
      </a:lvl6pPr>
      <a:lvl7pPr marL="914400" algn="ctr" defTabSz="4316413" rtl="0" fontAlgn="base">
        <a:spcBef>
          <a:spcPct val="0"/>
        </a:spcBef>
        <a:spcAft>
          <a:spcPct val="0"/>
        </a:spcAft>
        <a:defRPr sz="20800">
          <a:solidFill>
            <a:schemeClr val="tx1"/>
          </a:solidFill>
          <a:latin typeface="Arial" charset="0"/>
        </a:defRPr>
      </a:lvl7pPr>
      <a:lvl8pPr marL="1371600" algn="ctr" defTabSz="4316413" rtl="0" fontAlgn="base">
        <a:spcBef>
          <a:spcPct val="0"/>
        </a:spcBef>
        <a:spcAft>
          <a:spcPct val="0"/>
        </a:spcAft>
        <a:defRPr sz="20800">
          <a:solidFill>
            <a:schemeClr val="tx1"/>
          </a:solidFill>
          <a:latin typeface="Arial" charset="0"/>
        </a:defRPr>
      </a:lvl8pPr>
      <a:lvl9pPr marL="1828800" algn="ctr" defTabSz="4316413" rtl="0" fontAlgn="base">
        <a:spcBef>
          <a:spcPct val="0"/>
        </a:spcBef>
        <a:spcAft>
          <a:spcPct val="0"/>
        </a:spcAft>
        <a:defRPr sz="20800">
          <a:solidFill>
            <a:schemeClr val="tx1"/>
          </a:solidFill>
          <a:latin typeface="Arial" charset="0"/>
        </a:defRPr>
      </a:lvl9pPr>
    </p:titleStyle>
    <p:bodyStyle>
      <a:lvl1pPr marL="1617663" indent="-1617663" algn="l" defTabSz="4316413" rtl="0" eaLnBrk="0" fontAlgn="base" hangingPunct="0">
        <a:spcBef>
          <a:spcPct val="20000"/>
        </a:spcBef>
        <a:spcAft>
          <a:spcPct val="0"/>
        </a:spcAft>
        <a:buFont typeface="Arial" panose="020B0604020202020204" pitchFamily="34" charset="0"/>
        <a:buChar char="•"/>
        <a:defRPr sz="15100" kern="1200">
          <a:solidFill>
            <a:schemeClr val="tx1"/>
          </a:solidFill>
          <a:latin typeface="+mn-lt"/>
          <a:ea typeface="+mn-ea"/>
          <a:cs typeface="+mn-cs"/>
        </a:defRPr>
      </a:lvl1pPr>
      <a:lvl2pPr marL="3506788" indent="-1347788" algn="l" defTabSz="4316413" rtl="0" eaLnBrk="0" fontAlgn="base" hangingPunct="0">
        <a:spcBef>
          <a:spcPct val="20000"/>
        </a:spcBef>
        <a:spcAft>
          <a:spcPct val="0"/>
        </a:spcAft>
        <a:buFont typeface="Arial" panose="020B0604020202020204" pitchFamily="34" charset="0"/>
        <a:buChar char="–"/>
        <a:defRPr sz="13200" kern="1200">
          <a:solidFill>
            <a:schemeClr val="tx1"/>
          </a:solidFill>
          <a:latin typeface="+mn-lt"/>
          <a:ea typeface="+mn-ea"/>
          <a:cs typeface="+mn-cs"/>
        </a:defRPr>
      </a:lvl2pPr>
      <a:lvl3pPr marL="5395913" indent="-1077913" algn="l" defTabSz="4316413" rtl="0" eaLnBrk="0" fontAlgn="base" hangingPunct="0">
        <a:spcBef>
          <a:spcPct val="20000"/>
        </a:spcBef>
        <a:spcAft>
          <a:spcPct val="0"/>
        </a:spcAft>
        <a:buFont typeface="Arial" panose="020B0604020202020204" pitchFamily="34" charset="0"/>
        <a:buChar char="•"/>
        <a:defRPr sz="11300" kern="1200">
          <a:solidFill>
            <a:schemeClr val="tx1"/>
          </a:solidFill>
          <a:latin typeface="+mn-lt"/>
          <a:ea typeface="+mn-ea"/>
          <a:cs typeface="+mn-cs"/>
        </a:defRPr>
      </a:lvl3pPr>
      <a:lvl4pPr marL="7554913" indent="-1077913" algn="l" defTabSz="4316413" rtl="0" eaLnBrk="0" fontAlgn="base" hangingPunct="0">
        <a:spcBef>
          <a:spcPct val="20000"/>
        </a:spcBef>
        <a:spcAft>
          <a:spcPct val="0"/>
        </a:spcAft>
        <a:buFont typeface="Arial" panose="020B0604020202020204" pitchFamily="34" charset="0"/>
        <a:buChar char="–"/>
        <a:defRPr sz="9500" kern="1200">
          <a:solidFill>
            <a:schemeClr val="tx1"/>
          </a:solidFill>
          <a:latin typeface="+mn-lt"/>
          <a:ea typeface="+mn-ea"/>
          <a:cs typeface="+mn-cs"/>
        </a:defRPr>
      </a:lvl4pPr>
      <a:lvl5pPr marL="9712325" indent="-1077913" algn="l" defTabSz="4316413" rtl="0" eaLnBrk="0" fontAlgn="base" hangingPunct="0">
        <a:spcBef>
          <a:spcPct val="20000"/>
        </a:spcBef>
        <a:spcAft>
          <a:spcPct val="0"/>
        </a:spcAft>
        <a:buFont typeface="Arial" panose="020B0604020202020204" pitchFamily="34" charset="0"/>
        <a:buChar char="»"/>
        <a:defRPr sz="9500" kern="1200">
          <a:solidFill>
            <a:schemeClr val="tx1"/>
          </a:solidFill>
          <a:latin typeface="+mn-lt"/>
          <a:ea typeface="+mn-ea"/>
          <a:cs typeface="+mn-cs"/>
        </a:defRPr>
      </a:lvl5pPr>
      <a:lvl6pPr marL="11872451" indent="-1079318" algn="l" defTabSz="4317251" rtl="0" eaLnBrk="1" latinLnBrk="0" hangingPunct="1">
        <a:spcBef>
          <a:spcPct val="20000"/>
        </a:spcBef>
        <a:buFont typeface="Arial" panose="020B0604020202020204" pitchFamily="34" charset="0"/>
        <a:buChar char="•"/>
        <a:defRPr sz="9500" kern="1200">
          <a:solidFill>
            <a:schemeClr val="tx1"/>
          </a:solidFill>
          <a:latin typeface="+mn-lt"/>
          <a:ea typeface="+mn-ea"/>
          <a:cs typeface="+mn-cs"/>
        </a:defRPr>
      </a:lvl6pPr>
      <a:lvl7pPr marL="14031086" indent="-1079318" algn="l" defTabSz="4317251" rtl="0" eaLnBrk="1" latinLnBrk="0" hangingPunct="1">
        <a:spcBef>
          <a:spcPct val="20000"/>
        </a:spcBef>
        <a:buFont typeface="Arial" panose="020B0604020202020204" pitchFamily="34" charset="0"/>
        <a:buChar char="•"/>
        <a:defRPr sz="9500" kern="1200">
          <a:solidFill>
            <a:schemeClr val="tx1"/>
          </a:solidFill>
          <a:latin typeface="+mn-lt"/>
          <a:ea typeface="+mn-ea"/>
          <a:cs typeface="+mn-cs"/>
        </a:defRPr>
      </a:lvl7pPr>
      <a:lvl8pPr marL="16189716" indent="-1079318" algn="l" defTabSz="4317251" rtl="0" eaLnBrk="1" latinLnBrk="0" hangingPunct="1">
        <a:spcBef>
          <a:spcPct val="20000"/>
        </a:spcBef>
        <a:buFont typeface="Arial" panose="020B0604020202020204" pitchFamily="34" charset="0"/>
        <a:buChar char="•"/>
        <a:defRPr sz="9500" kern="1200">
          <a:solidFill>
            <a:schemeClr val="tx1"/>
          </a:solidFill>
          <a:latin typeface="+mn-lt"/>
          <a:ea typeface="+mn-ea"/>
          <a:cs typeface="+mn-cs"/>
        </a:defRPr>
      </a:lvl8pPr>
      <a:lvl9pPr marL="18348347" indent="-1079318" algn="l" defTabSz="4317251" rtl="0" eaLnBrk="1" latinLnBrk="0" hangingPunct="1">
        <a:spcBef>
          <a:spcPct val="20000"/>
        </a:spcBef>
        <a:buFont typeface="Arial" panose="020B0604020202020204" pitchFamily="34" charset="0"/>
        <a:buChar char="•"/>
        <a:defRPr sz="9500" kern="1200">
          <a:solidFill>
            <a:schemeClr val="tx1"/>
          </a:solidFill>
          <a:latin typeface="+mn-lt"/>
          <a:ea typeface="+mn-ea"/>
          <a:cs typeface="+mn-cs"/>
        </a:defRPr>
      </a:lvl9pPr>
    </p:bodyStyle>
    <p:otherStyle>
      <a:defPPr>
        <a:defRPr lang="en-US"/>
      </a:defPPr>
      <a:lvl1pPr marL="0" algn="l" defTabSz="4317251" rtl="0" eaLnBrk="1" latinLnBrk="0" hangingPunct="1">
        <a:defRPr sz="8500" kern="1200">
          <a:solidFill>
            <a:schemeClr val="tx1"/>
          </a:solidFill>
          <a:latin typeface="+mn-lt"/>
          <a:ea typeface="+mn-ea"/>
          <a:cs typeface="+mn-cs"/>
        </a:defRPr>
      </a:lvl1pPr>
      <a:lvl2pPr marL="2158626" algn="l" defTabSz="4317251" rtl="0" eaLnBrk="1" latinLnBrk="0" hangingPunct="1">
        <a:defRPr sz="8500" kern="1200">
          <a:solidFill>
            <a:schemeClr val="tx1"/>
          </a:solidFill>
          <a:latin typeface="+mn-lt"/>
          <a:ea typeface="+mn-ea"/>
          <a:cs typeface="+mn-cs"/>
        </a:defRPr>
      </a:lvl2pPr>
      <a:lvl3pPr marL="4317251" algn="l" defTabSz="4317251" rtl="0" eaLnBrk="1" latinLnBrk="0" hangingPunct="1">
        <a:defRPr sz="8500" kern="1200">
          <a:solidFill>
            <a:schemeClr val="tx1"/>
          </a:solidFill>
          <a:latin typeface="+mn-lt"/>
          <a:ea typeface="+mn-ea"/>
          <a:cs typeface="+mn-cs"/>
        </a:defRPr>
      </a:lvl3pPr>
      <a:lvl4pPr marL="6475887" algn="l" defTabSz="4317251" rtl="0" eaLnBrk="1" latinLnBrk="0" hangingPunct="1">
        <a:defRPr sz="8500" kern="1200">
          <a:solidFill>
            <a:schemeClr val="tx1"/>
          </a:solidFill>
          <a:latin typeface="+mn-lt"/>
          <a:ea typeface="+mn-ea"/>
          <a:cs typeface="+mn-cs"/>
        </a:defRPr>
      </a:lvl4pPr>
      <a:lvl5pPr marL="8634522" algn="l" defTabSz="4317251" rtl="0" eaLnBrk="1" latinLnBrk="0" hangingPunct="1">
        <a:defRPr sz="8500" kern="1200">
          <a:solidFill>
            <a:schemeClr val="tx1"/>
          </a:solidFill>
          <a:latin typeface="+mn-lt"/>
          <a:ea typeface="+mn-ea"/>
          <a:cs typeface="+mn-cs"/>
        </a:defRPr>
      </a:lvl5pPr>
      <a:lvl6pPr marL="10793147" algn="l" defTabSz="4317251" rtl="0" eaLnBrk="1" latinLnBrk="0" hangingPunct="1">
        <a:defRPr sz="8500" kern="1200">
          <a:solidFill>
            <a:schemeClr val="tx1"/>
          </a:solidFill>
          <a:latin typeface="+mn-lt"/>
          <a:ea typeface="+mn-ea"/>
          <a:cs typeface="+mn-cs"/>
        </a:defRPr>
      </a:lvl6pPr>
      <a:lvl7pPr marL="12951773" algn="l" defTabSz="4317251" rtl="0" eaLnBrk="1" latinLnBrk="0" hangingPunct="1">
        <a:defRPr sz="8500" kern="1200">
          <a:solidFill>
            <a:schemeClr val="tx1"/>
          </a:solidFill>
          <a:latin typeface="+mn-lt"/>
          <a:ea typeface="+mn-ea"/>
          <a:cs typeface="+mn-cs"/>
        </a:defRPr>
      </a:lvl7pPr>
      <a:lvl8pPr marL="15110399" algn="l" defTabSz="4317251" rtl="0" eaLnBrk="1" latinLnBrk="0" hangingPunct="1">
        <a:defRPr sz="8500" kern="1200">
          <a:solidFill>
            <a:schemeClr val="tx1"/>
          </a:solidFill>
          <a:latin typeface="+mn-lt"/>
          <a:ea typeface="+mn-ea"/>
          <a:cs typeface="+mn-cs"/>
        </a:defRPr>
      </a:lvl8pPr>
      <a:lvl9pPr marL="17269025" algn="l" defTabSz="4317251" rtl="0" eaLnBrk="1" latinLnBrk="0" hangingPunct="1">
        <a:defRPr sz="85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s://www.r-project.org/" TargetMode="External"/><Relationship Id="rId3" Type="http://schemas.openxmlformats.org/officeDocument/2006/relationships/image" Target="../media/image2.png"/><Relationship Id="rId7" Type="http://schemas.openxmlformats.org/officeDocument/2006/relationships/hyperlink" Target="https://www.cibmtr.org/pages/index.aspx"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hyperlink" Target="http://cran.r-project.org/package=Epi" TargetMode="External"/><Relationship Id="rId5" Type="http://schemas.openxmlformats.org/officeDocument/2006/relationships/image" Target="../media/image4.png"/><Relationship Id="rId4" Type="http://schemas.openxmlformats.org/officeDocument/2006/relationships/image" Target="../media/image3.png"/><Relationship Id="rId9" Type="http://schemas.openxmlformats.org/officeDocument/2006/relationships/hyperlink" Target="http://cran.r-project.org/package=surviva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3"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6046350" y="24362456"/>
            <a:ext cx="5035240" cy="505770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Rectangle 3"/>
          <p:cNvSpPr/>
          <p:nvPr/>
        </p:nvSpPr>
        <p:spPr>
          <a:xfrm>
            <a:off x="17002485" y="29451572"/>
            <a:ext cx="14681659" cy="5978316"/>
          </a:xfrm>
          <a:prstGeom prst="rect">
            <a:avLst/>
          </a:prstGeom>
          <a:solidFill>
            <a:schemeClr val="accent4">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ltLang="en-US">
              <a:solidFill>
                <a:srgbClr val="FFFFFF"/>
              </a:solidFill>
            </a:endParaRPr>
          </a:p>
        </p:txBody>
      </p:sp>
      <p:sp>
        <p:nvSpPr>
          <p:cNvPr id="13323" name="Text Box 678"/>
          <p:cNvSpPr txBox="1">
            <a:spLocks noChangeArrowheads="1"/>
          </p:cNvSpPr>
          <p:nvPr/>
        </p:nvSpPr>
        <p:spPr bwMode="auto">
          <a:xfrm>
            <a:off x="17066121" y="29307556"/>
            <a:ext cx="14681659" cy="97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4384" tIns="179966" rIns="84384" bIns="179966">
            <a:spAutoFit/>
          </a:bodyPr>
          <a:lstStyle>
            <a:lvl1pPr defTabSz="844550">
              <a:defRPr sz="5700">
                <a:solidFill>
                  <a:schemeClr val="tx1"/>
                </a:solidFill>
                <a:latin typeface="Arial" charset="0"/>
              </a:defRPr>
            </a:lvl1pPr>
            <a:lvl2pPr marL="742950" indent="-285750" defTabSz="844550">
              <a:defRPr sz="5700">
                <a:solidFill>
                  <a:schemeClr val="tx1"/>
                </a:solidFill>
                <a:latin typeface="Arial" charset="0"/>
              </a:defRPr>
            </a:lvl2pPr>
            <a:lvl3pPr marL="1143000" indent="-228600" defTabSz="844550">
              <a:defRPr sz="5700">
                <a:solidFill>
                  <a:schemeClr val="tx1"/>
                </a:solidFill>
                <a:latin typeface="Arial" charset="0"/>
              </a:defRPr>
            </a:lvl3pPr>
            <a:lvl4pPr marL="1600200" indent="-228600" defTabSz="844550">
              <a:defRPr sz="5700">
                <a:solidFill>
                  <a:schemeClr val="tx1"/>
                </a:solidFill>
                <a:latin typeface="Arial" charset="0"/>
              </a:defRPr>
            </a:lvl4pPr>
            <a:lvl5pPr marL="2057400" indent="-228600" defTabSz="844550">
              <a:defRPr sz="5700">
                <a:solidFill>
                  <a:schemeClr val="tx1"/>
                </a:solidFill>
                <a:latin typeface="Arial" charset="0"/>
              </a:defRPr>
            </a:lvl5pPr>
            <a:lvl6pPr marL="2514600" indent="-228600" defTabSz="844550" eaLnBrk="0" fontAlgn="base" hangingPunct="0">
              <a:spcBef>
                <a:spcPct val="20000"/>
              </a:spcBef>
              <a:spcAft>
                <a:spcPct val="0"/>
              </a:spcAft>
              <a:defRPr sz="5700">
                <a:solidFill>
                  <a:schemeClr val="tx1"/>
                </a:solidFill>
                <a:latin typeface="Arial" charset="0"/>
              </a:defRPr>
            </a:lvl6pPr>
            <a:lvl7pPr marL="2971800" indent="-228600" defTabSz="844550" eaLnBrk="0" fontAlgn="base" hangingPunct="0">
              <a:spcBef>
                <a:spcPct val="20000"/>
              </a:spcBef>
              <a:spcAft>
                <a:spcPct val="0"/>
              </a:spcAft>
              <a:defRPr sz="5700">
                <a:solidFill>
                  <a:schemeClr val="tx1"/>
                </a:solidFill>
                <a:latin typeface="Arial" charset="0"/>
              </a:defRPr>
            </a:lvl7pPr>
            <a:lvl8pPr marL="3429000" indent="-228600" defTabSz="844550" eaLnBrk="0" fontAlgn="base" hangingPunct="0">
              <a:spcBef>
                <a:spcPct val="20000"/>
              </a:spcBef>
              <a:spcAft>
                <a:spcPct val="0"/>
              </a:spcAft>
              <a:defRPr sz="5700">
                <a:solidFill>
                  <a:schemeClr val="tx1"/>
                </a:solidFill>
                <a:latin typeface="Arial" charset="0"/>
              </a:defRPr>
            </a:lvl8pPr>
            <a:lvl9pPr marL="3886200" indent="-228600" defTabSz="844550" eaLnBrk="0" fontAlgn="base" hangingPunct="0">
              <a:spcBef>
                <a:spcPct val="20000"/>
              </a:spcBef>
              <a:spcAft>
                <a:spcPct val="0"/>
              </a:spcAft>
              <a:defRPr sz="5700">
                <a:solidFill>
                  <a:schemeClr val="tx1"/>
                </a:solidFill>
                <a:latin typeface="Arial" charset="0"/>
              </a:defRPr>
            </a:lvl9pPr>
          </a:lstStyle>
          <a:p>
            <a:pPr>
              <a:spcBef>
                <a:spcPct val="50000"/>
              </a:spcBef>
              <a:spcAft>
                <a:spcPct val="50000"/>
              </a:spcAft>
              <a:defRPr/>
            </a:pPr>
            <a:r>
              <a:rPr lang="en-GB" altLang="en-US" sz="4000" b="1" dirty="0" smtClean="0">
                <a:solidFill>
                  <a:schemeClr val="accent1"/>
                </a:solidFill>
                <a:latin typeface="+mn-lt"/>
              </a:rPr>
              <a:t>Conclusions</a:t>
            </a:r>
          </a:p>
        </p:txBody>
      </p:sp>
      <p:sp>
        <p:nvSpPr>
          <p:cNvPr id="13324" name="Text Box 677"/>
          <p:cNvSpPr txBox="1">
            <a:spLocks noChangeArrowheads="1"/>
          </p:cNvSpPr>
          <p:nvPr/>
        </p:nvSpPr>
        <p:spPr bwMode="auto">
          <a:xfrm>
            <a:off x="17138129" y="30183991"/>
            <a:ext cx="14401600" cy="52558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52400">
                <a:solidFill>
                  <a:srgbClr val="000000"/>
                </a:solidFill>
                <a:miter lim="800000"/>
                <a:headEnd/>
                <a:tailEnd/>
              </a14:hiddenLine>
            </a:ext>
          </a:extLst>
        </p:spPr>
        <p:txBody>
          <a:bodyPr wrap="square" lIns="84384" tIns="42194" rIns="84384" bIns="42194">
            <a:spAutoFit/>
          </a:bodyPr>
          <a:lstStyle>
            <a:lvl1pPr defTabSz="844550">
              <a:defRPr sz="5700">
                <a:solidFill>
                  <a:schemeClr val="tx1"/>
                </a:solidFill>
                <a:latin typeface="Arial" charset="0"/>
              </a:defRPr>
            </a:lvl1pPr>
            <a:lvl2pPr marL="742950" indent="-285750" defTabSz="844550">
              <a:defRPr sz="5700">
                <a:solidFill>
                  <a:schemeClr val="tx1"/>
                </a:solidFill>
                <a:latin typeface="Arial" charset="0"/>
              </a:defRPr>
            </a:lvl2pPr>
            <a:lvl3pPr marL="1143000" indent="-228600" defTabSz="844550">
              <a:defRPr sz="5700">
                <a:solidFill>
                  <a:schemeClr val="tx1"/>
                </a:solidFill>
                <a:latin typeface="Arial" charset="0"/>
              </a:defRPr>
            </a:lvl3pPr>
            <a:lvl4pPr marL="1600200" indent="-228600" defTabSz="844550">
              <a:defRPr sz="5700">
                <a:solidFill>
                  <a:schemeClr val="tx1"/>
                </a:solidFill>
                <a:latin typeface="Arial" charset="0"/>
              </a:defRPr>
            </a:lvl4pPr>
            <a:lvl5pPr marL="2057400" indent="-228600" defTabSz="844550">
              <a:defRPr sz="5700">
                <a:solidFill>
                  <a:schemeClr val="tx1"/>
                </a:solidFill>
                <a:latin typeface="Arial" charset="0"/>
              </a:defRPr>
            </a:lvl5pPr>
            <a:lvl6pPr marL="2514600" indent="-228600" defTabSz="844550" eaLnBrk="0" fontAlgn="base" hangingPunct="0">
              <a:spcBef>
                <a:spcPct val="20000"/>
              </a:spcBef>
              <a:spcAft>
                <a:spcPct val="0"/>
              </a:spcAft>
              <a:defRPr sz="5700">
                <a:solidFill>
                  <a:schemeClr val="tx1"/>
                </a:solidFill>
                <a:latin typeface="Arial" charset="0"/>
              </a:defRPr>
            </a:lvl6pPr>
            <a:lvl7pPr marL="2971800" indent="-228600" defTabSz="844550" eaLnBrk="0" fontAlgn="base" hangingPunct="0">
              <a:spcBef>
                <a:spcPct val="20000"/>
              </a:spcBef>
              <a:spcAft>
                <a:spcPct val="0"/>
              </a:spcAft>
              <a:defRPr sz="5700">
                <a:solidFill>
                  <a:schemeClr val="tx1"/>
                </a:solidFill>
                <a:latin typeface="Arial" charset="0"/>
              </a:defRPr>
            </a:lvl7pPr>
            <a:lvl8pPr marL="3429000" indent="-228600" defTabSz="844550" eaLnBrk="0" fontAlgn="base" hangingPunct="0">
              <a:spcBef>
                <a:spcPct val="20000"/>
              </a:spcBef>
              <a:spcAft>
                <a:spcPct val="0"/>
              </a:spcAft>
              <a:defRPr sz="5700">
                <a:solidFill>
                  <a:schemeClr val="tx1"/>
                </a:solidFill>
                <a:latin typeface="Arial" charset="0"/>
              </a:defRPr>
            </a:lvl8pPr>
            <a:lvl9pPr marL="3886200" indent="-228600" defTabSz="844550" eaLnBrk="0" fontAlgn="base" hangingPunct="0">
              <a:spcBef>
                <a:spcPct val="20000"/>
              </a:spcBef>
              <a:spcAft>
                <a:spcPct val="0"/>
              </a:spcAft>
              <a:defRPr sz="5700">
                <a:solidFill>
                  <a:schemeClr val="tx1"/>
                </a:solidFill>
                <a:latin typeface="Arial" charset="0"/>
              </a:defRPr>
            </a:lvl9pPr>
          </a:lstStyle>
          <a:p>
            <a:pPr algn="just">
              <a:spcBef>
                <a:spcPct val="50000"/>
              </a:spcBef>
              <a:defRPr/>
            </a:pPr>
            <a:r>
              <a:rPr lang="en-US" sz="3200" dirty="0"/>
              <a:t>Multi-state models provide a rich framework for exploring complex progressive conditions such as the patient </a:t>
            </a:r>
            <a:r>
              <a:rPr lang="en-US" sz="3200" dirty="0" smtClean="0"/>
              <a:t>journey </a:t>
            </a:r>
            <a:r>
              <a:rPr lang="en-US" sz="3200" dirty="0"/>
              <a:t>after </a:t>
            </a:r>
            <a:r>
              <a:rPr lang="en-US" sz="3200" dirty="0" err="1"/>
              <a:t>allo</a:t>
            </a:r>
            <a:r>
              <a:rPr lang="en-US" sz="3200" dirty="0"/>
              <a:t>-HSCT. </a:t>
            </a:r>
            <a:endParaRPr lang="en-US" sz="3200" dirty="0" smtClean="0"/>
          </a:p>
          <a:p>
            <a:pPr algn="just">
              <a:spcBef>
                <a:spcPct val="50000"/>
              </a:spcBef>
              <a:defRPr/>
            </a:pPr>
            <a:r>
              <a:rPr lang="en-US" sz="3200" dirty="0" smtClean="0"/>
              <a:t>The CIBMTR database allowed to estimate transition probabilities into relevant clinical states under the current standard of care in the target population. </a:t>
            </a:r>
          </a:p>
          <a:p>
            <a:pPr algn="just">
              <a:spcBef>
                <a:spcPct val="50000"/>
              </a:spcBef>
              <a:defRPr/>
            </a:pPr>
            <a:r>
              <a:rPr lang="en-US" sz="3200" dirty="0" smtClean="0"/>
              <a:t>Simulations provided a means to investigate putative drug effects of various degrees on some transition probabilities, as per the drug’s mechanism of action.</a:t>
            </a:r>
          </a:p>
          <a:p>
            <a:pPr algn="just">
              <a:spcBef>
                <a:spcPct val="50000"/>
              </a:spcBef>
              <a:defRPr/>
            </a:pPr>
            <a:r>
              <a:rPr lang="en-GB" altLang="en-US" sz="3200" dirty="0" smtClean="0">
                <a:latin typeface="+mn-lt"/>
              </a:rPr>
              <a:t>Among the 4 clinical endpoints, </a:t>
            </a:r>
            <a:r>
              <a:rPr lang="en-GB" altLang="en-US" sz="3200" dirty="0" err="1" smtClean="0">
                <a:latin typeface="+mn-lt"/>
              </a:rPr>
              <a:t>GvHD</a:t>
            </a:r>
            <a:r>
              <a:rPr lang="en-GB" altLang="en-US" sz="3200" dirty="0" smtClean="0">
                <a:latin typeface="+mn-lt"/>
              </a:rPr>
              <a:t>-free survival was found to have highest power to detect drug effects.</a:t>
            </a:r>
          </a:p>
        </p:txBody>
      </p:sp>
      <p:pic>
        <p:nvPicPr>
          <p:cNvPr id="7" name="Picture 2"/>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76289" y="29891532"/>
            <a:ext cx="15544800" cy="6400800"/>
          </a:xfrm>
          <a:prstGeom prst="rect">
            <a:avLst/>
          </a:prstGeom>
          <a:solidFill>
            <a:schemeClr val="accent4">
              <a:lumMod val="20000"/>
              <a:lumOff val="80000"/>
            </a:schemeClr>
          </a:solidFill>
          <a:ln>
            <a:solidFill>
              <a:schemeClr val="tx1"/>
            </a:solidFill>
          </a:ln>
          <a:effectLst/>
        </p:spPr>
      </p:pic>
      <p:pic>
        <p:nvPicPr>
          <p:cNvPr id="1027" name="Picture 3" descr="C:\Users\jamesda4\svn\AEA\KRP203\CIBMTR\sim\sim6b\figures\sim6_scen9_pstates6.pn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7002486" y="24434464"/>
            <a:ext cx="7404464" cy="5017108"/>
          </a:xfrm>
          <a:prstGeom prst="rect">
            <a:avLst/>
          </a:prstGeom>
          <a:noFill/>
          <a:extLst>
            <a:ext uri="{909E8E84-426E-40DD-AFC4-6F175D3DCCD1}">
              <a14:hiddenFill xmlns:a14="http://schemas.microsoft.com/office/drawing/2010/main">
                <a:solidFill>
                  <a:srgbClr val="FFFFFF"/>
                </a:solidFill>
              </a14:hiddenFill>
            </a:ext>
          </a:extLst>
        </p:spPr>
      </p:pic>
      <p:sp>
        <p:nvSpPr>
          <p:cNvPr id="45" name="Rectangle 44"/>
          <p:cNvSpPr/>
          <p:nvPr/>
        </p:nvSpPr>
        <p:spPr>
          <a:xfrm>
            <a:off x="559482" y="4955586"/>
            <a:ext cx="15786559" cy="6061938"/>
          </a:xfrm>
          <a:prstGeom prst="rect">
            <a:avLst/>
          </a:prstGeom>
          <a:solidFill>
            <a:schemeClr val="accent4">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ltLang="en-US">
              <a:solidFill>
                <a:srgbClr val="FFFFFF"/>
              </a:solidFill>
            </a:endParaRPr>
          </a:p>
        </p:txBody>
      </p:sp>
      <p:sp>
        <p:nvSpPr>
          <p:cNvPr id="13315" name="Text Box 678"/>
          <p:cNvSpPr txBox="1">
            <a:spLocks noChangeArrowheads="1"/>
          </p:cNvSpPr>
          <p:nvPr/>
        </p:nvSpPr>
        <p:spPr bwMode="auto">
          <a:xfrm>
            <a:off x="577155" y="4793135"/>
            <a:ext cx="15336838" cy="1039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4384" tIns="179966" rIns="84384" bIns="179966">
            <a:spAutoFit/>
          </a:bodyPr>
          <a:lstStyle>
            <a:lvl1pPr defTabSz="844550">
              <a:defRPr sz="5700">
                <a:solidFill>
                  <a:schemeClr val="tx1"/>
                </a:solidFill>
                <a:latin typeface="Arial" charset="0"/>
              </a:defRPr>
            </a:lvl1pPr>
            <a:lvl2pPr marL="742950" indent="-285750" defTabSz="844550">
              <a:defRPr sz="5700">
                <a:solidFill>
                  <a:schemeClr val="tx1"/>
                </a:solidFill>
                <a:latin typeface="Arial" charset="0"/>
              </a:defRPr>
            </a:lvl2pPr>
            <a:lvl3pPr marL="1143000" indent="-228600" defTabSz="844550">
              <a:defRPr sz="5700">
                <a:solidFill>
                  <a:schemeClr val="tx1"/>
                </a:solidFill>
                <a:latin typeface="Arial" charset="0"/>
              </a:defRPr>
            </a:lvl3pPr>
            <a:lvl4pPr marL="1600200" indent="-228600" defTabSz="844550">
              <a:defRPr sz="5700">
                <a:solidFill>
                  <a:schemeClr val="tx1"/>
                </a:solidFill>
                <a:latin typeface="Arial" charset="0"/>
              </a:defRPr>
            </a:lvl4pPr>
            <a:lvl5pPr marL="2057400" indent="-228600" defTabSz="844550">
              <a:defRPr sz="5700">
                <a:solidFill>
                  <a:schemeClr val="tx1"/>
                </a:solidFill>
                <a:latin typeface="Arial" charset="0"/>
              </a:defRPr>
            </a:lvl5pPr>
            <a:lvl6pPr marL="2514600" indent="-228600" defTabSz="844550" eaLnBrk="0" fontAlgn="base" hangingPunct="0">
              <a:spcBef>
                <a:spcPct val="20000"/>
              </a:spcBef>
              <a:spcAft>
                <a:spcPct val="0"/>
              </a:spcAft>
              <a:defRPr sz="5700">
                <a:solidFill>
                  <a:schemeClr val="tx1"/>
                </a:solidFill>
                <a:latin typeface="Arial" charset="0"/>
              </a:defRPr>
            </a:lvl6pPr>
            <a:lvl7pPr marL="2971800" indent="-228600" defTabSz="844550" eaLnBrk="0" fontAlgn="base" hangingPunct="0">
              <a:spcBef>
                <a:spcPct val="20000"/>
              </a:spcBef>
              <a:spcAft>
                <a:spcPct val="0"/>
              </a:spcAft>
              <a:defRPr sz="5700">
                <a:solidFill>
                  <a:schemeClr val="tx1"/>
                </a:solidFill>
                <a:latin typeface="Arial" charset="0"/>
              </a:defRPr>
            </a:lvl7pPr>
            <a:lvl8pPr marL="3429000" indent="-228600" defTabSz="844550" eaLnBrk="0" fontAlgn="base" hangingPunct="0">
              <a:spcBef>
                <a:spcPct val="20000"/>
              </a:spcBef>
              <a:spcAft>
                <a:spcPct val="0"/>
              </a:spcAft>
              <a:defRPr sz="5700">
                <a:solidFill>
                  <a:schemeClr val="tx1"/>
                </a:solidFill>
                <a:latin typeface="Arial" charset="0"/>
              </a:defRPr>
            </a:lvl8pPr>
            <a:lvl9pPr marL="3886200" indent="-228600" defTabSz="844550" eaLnBrk="0" fontAlgn="base" hangingPunct="0">
              <a:spcBef>
                <a:spcPct val="20000"/>
              </a:spcBef>
              <a:spcAft>
                <a:spcPct val="0"/>
              </a:spcAft>
              <a:defRPr sz="5700">
                <a:solidFill>
                  <a:schemeClr val="tx1"/>
                </a:solidFill>
                <a:latin typeface="Arial" charset="0"/>
              </a:defRPr>
            </a:lvl9pPr>
          </a:lstStyle>
          <a:p>
            <a:pPr>
              <a:spcBef>
                <a:spcPct val="50000"/>
              </a:spcBef>
              <a:spcAft>
                <a:spcPct val="50000"/>
              </a:spcAft>
              <a:defRPr/>
            </a:pPr>
            <a:r>
              <a:rPr lang="en-GB" altLang="en-US" sz="4400" b="1" dirty="0" smtClean="0">
                <a:solidFill>
                  <a:schemeClr val="accent1"/>
                </a:solidFill>
                <a:latin typeface="+mn-lt"/>
              </a:rPr>
              <a:t>Executive summary</a:t>
            </a:r>
          </a:p>
        </p:txBody>
      </p:sp>
      <p:sp>
        <p:nvSpPr>
          <p:cNvPr id="2" name="Text Box 677"/>
          <p:cNvSpPr txBox="1">
            <a:spLocks noChangeArrowheads="1"/>
          </p:cNvSpPr>
          <p:nvPr/>
        </p:nvSpPr>
        <p:spPr bwMode="auto">
          <a:xfrm>
            <a:off x="576289" y="5761666"/>
            <a:ext cx="15541626" cy="52558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52400">
                <a:solidFill>
                  <a:srgbClr val="000000"/>
                </a:solidFill>
                <a:miter lim="800000"/>
                <a:headEnd/>
                <a:tailEnd/>
              </a14:hiddenLine>
            </a:ext>
          </a:extLst>
        </p:spPr>
        <p:txBody>
          <a:bodyPr wrap="square" lIns="84384" tIns="42194" rIns="84384" bIns="42194">
            <a:spAutoFit/>
          </a:bodyPr>
          <a:lstStyle>
            <a:lvl1pPr defTabSz="844550">
              <a:defRPr sz="5700">
                <a:solidFill>
                  <a:schemeClr val="tx1"/>
                </a:solidFill>
                <a:latin typeface="Arial" charset="0"/>
              </a:defRPr>
            </a:lvl1pPr>
            <a:lvl2pPr marL="742950" indent="-285750" defTabSz="844550">
              <a:defRPr sz="5700">
                <a:solidFill>
                  <a:schemeClr val="tx1"/>
                </a:solidFill>
                <a:latin typeface="Arial" charset="0"/>
              </a:defRPr>
            </a:lvl2pPr>
            <a:lvl3pPr marL="1143000" indent="-228600" defTabSz="844550">
              <a:defRPr sz="5700">
                <a:solidFill>
                  <a:schemeClr val="tx1"/>
                </a:solidFill>
                <a:latin typeface="Arial" charset="0"/>
              </a:defRPr>
            </a:lvl3pPr>
            <a:lvl4pPr marL="1600200" indent="-228600" defTabSz="844550">
              <a:defRPr sz="5700">
                <a:solidFill>
                  <a:schemeClr val="tx1"/>
                </a:solidFill>
                <a:latin typeface="Arial" charset="0"/>
              </a:defRPr>
            </a:lvl4pPr>
            <a:lvl5pPr marL="2057400" indent="-228600" defTabSz="844550">
              <a:defRPr sz="5700">
                <a:solidFill>
                  <a:schemeClr val="tx1"/>
                </a:solidFill>
                <a:latin typeface="Arial" charset="0"/>
              </a:defRPr>
            </a:lvl5pPr>
            <a:lvl6pPr marL="2514600" indent="-228600" defTabSz="844550" eaLnBrk="0" fontAlgn="base" hangingPunct="0">
              <a:spcBef>
                <a:spcPct val="20000"/>
              </a:spcBef>
              <a:spcAft>
                <a:spcPct val="0"/>
              </a:spcAft>
              <a:defRPr sz="5700">
                <a:solidFill>
                  <a:schemeClr val="tx1"/>
                </a:solidFill>
                <a:latin typeface="Arial" charset="0"/>
              </a:defRPr>
            </a:lvl6pPr>
            <a:lvl7pPr marL="2971800" indent="-228600" defTabSz="844550" eaLnBrk="0" fontAlgn="base" hangingPunct="0">
              <a:spcBef>
                <a:spcPct val="20000"/>
              </a:spcBef>
              <a:spcAft>
                <a:spcPct val="0"/>
              </a:spcAft>
              <a:defRPr sz="5700">
                <a:solidFill>
                  <a:schemeClr val="tx1"/>
                </a:solidFill>
                <a:latin typeface="Arial" charset="0"/>
              </a:defRPr>
            </a:lvl7pPr>
            <a:lvl8pPr marL="3429000" indent="-228600" defTabSz="844550" eaLnBrk="0" fontAlgn="base" hangingPunct="0">
              <a:spcBef>
                <a:spcPct val="20000"/>
              </a:spcBef>
              <a:spcAft>
                <a:spcPct val="0"/>
              </a:spcAft>
              <a:defRPr sz="5700">
                <a:solidFill>
                  <a:schemeClr val="tx1"/>
                </a:solidFill>
                <a:latin typeface="Arial" charset="0"/>
              </a:defRPr>
            </a:lvl8pPr>
            <a:lvl9pPr marL="3886200" indent="-228600" defTabSz="844550" eaLnBrk="0" fontAlgn="base" hangingPunct="0">
              <a:spcBef>
                <a:spcPct val="20000"/>
              </a:spcBef>
              <a:spcAft>
                <a:spcPct val="0"/>
              </a:spcAft>
              <a:defRPr sz="5700">
                <a:solidFill>
                  <a:schemeClr val="tx1"/>
                </a:solidFill>
                <a:latin typeface="Arial" charset="0"/>
              </a:defRPr>
            </a:lvl9pPr>
          </a:lstStyle>
          <a:p>
            <a:pPr marL="457200" indent="-457200" algn="just">
              <a:spcBef>
                <a:spcPct val="50000"/>
              </a:spcBef>
              <a:buClr>
                <a:srgbClr val="920000"/>
              </a:buClr>
              <a:buFont typeface="Wingdings" panose="05000000000000000000" pitchFamily="2" charset="2"/>
              <a:buChar char="§"/>
              <a:defRPr/>
            </a:pPr>
            <a:r>
              <a:rPr lang="en-US" altLang="en-US" sz="3200" dirty="0" smtClean="0"/>
              <a:t>Two essential pieces of information were missing for planning a </a:t>
            </a:r>
            <a:r>
              <a:rPr lang="en-US" altLang="en-US" sz="3200" dirty="0"/>
              <a:t>randomized clinical study to assess the safety and efficacy of a new drug in the prevention of graft versus host disease (GvHD</a:t>
            </a:r>
            <a:r>
              <a:rPr lang="en-US" altLang="en-US" sz="3200" dirty="0" smtClean="0"/>
              <a:t>).</a:t>
            </a:r>
            <a:endParaRPr lang="en-US" altLang="en-US" sz="3200" dirty="0"/>
          </a:p>
          <a:p>
            <a:pPr marL="457200" indent="-457200" algn="just">
              <a:spcBef>
                <a:spcPct val="50000"/>
              </a:spcBef>
              <a:buClr>
                <a:srgbClr val="920000"/>
              </a:buClr>
              <a:buFont typeface="Wingdings" panose="05000000000000000000" pitchFamily="2" charset="2"/>
              <a:buChar char="§"/>
              <a:defRPr/>
            </a:pPr>
            <a:r>
              <a:rPr lang="en-US" altLang="en-US" sz="3200" dirty="0"/>
              <a:t>L</a:t>
            </a:r>
            <a:r>
              <a:rPr lang="en-US" altLang="en-US" sz="3200" dirty="0" smtClean="0"/>
              <a:t>ack </a:t>
            </a:r>
            <a:r>
              <a:rPr lang="en-US" altLang="en-US" sz="3200" dirty="0"/>
              <a:t>of </a:t>
            </a:r>
            <a:r>
              <a:rPr lang="en-US" altLang="en-US" sz="3200" dirty="0" smtClean="0"/>
              <a:t>in-house </a:t>
            </a:r>
            <a:r>
              <a:rPr lang="en-US" altLang="en-US" sz="3200" dirty="0"/>
              <a:t>patient-level </a:t>
            </a:r>
            <a:r>
              <a:rPr lang="en-US" altLang="en-US" sz="3200" dirty="0" smtClean="0"/>
              <a:t>data was addressed by licensing a subset </a:t>
            </a:r>
            <a:r>
              <a:rPr lang="en-US" altLang="en-US" sz="3200" dirty="0"/>
              <a:t>of the CIBMTR (Center for International Bone Marrow Transplant Research</a:t>
            </a:r>
            <a:r>
              <a:rPr lang="en-US" altLang="en-US" sz="3200" dirty="0" smtClean="0"/>
              <a:t>) database.</a:t>
            </a:r>
            <a:endParaRPr lang="en-US" altLang="en-US" sz="3200" dirty="0"/>
          </a:p>
          <a:p>
            <a:pPr marL="457200" indent="-457200" algn="just">
              <a:spcBef>
                <a:spcPct val="50000"/>
              </a:spcBef>
              <a:buClr>
                <a:srgbClr val="920000"/>
              </a:buClr>
              <a:buFont typeface="Wingdings" panose="05000000000000000000" pitchFamily="2" charset="2"/>
              <a:buChar char="§"/>
              <a:defRPr/>
            </a:pPr>
            <a:r>
              <a:rPr lang="en-US" altLang="en-US" sz="3200" dirty="0" smtClean="0"/>
              <a:t>Lack </a:t>
            </a:r>
            <a:r>
              <a:rPr lang="en-US" altLang="en-US" sz="3200" dirty="0"/>
              <a:t>of drug efficacy </a:t>
            </a:r>
            <a:r>
              <a:rPr lang="en-US" altLang="en-US" sz="3200" dirty="0" smtClean="0"/>
              <a:t>data was indirectly addressed through multi-state </a:t>
            </a:r>
            <a:r>
              <a:rPr lang="en-US" altLang="en-US" sz="3200" dirty="0"/>
              <a:t>modeling and </a:t>
            </a:r>
            <a:r>
              <a:rPr lang="en-US" altLang="en-US" sz="3200" dirty="0" smtClean="0"/>
              <a:t>simulations to </a:t>
            </a:r>
            <a:r>
              <a:rPr lang="en-US" altLang="en-US" sz="3200" dirty="0"/>
              <a:t>investigate putative drug </a:t>
            </a:r>
            <a:r>
              <a:rPr lang="en-US" altLang="en-US" sz="3200" dirty="0" smtClean="0"/>
              <a:t>effects. </a:t>
            </a:r>
            <a:endParaRPr lang="en-US" altLang="en-US" sz="3200" dirty="0"/>
          </a:p>
          <a:p>
            <a:pPr marL="514350" indent="-514350" algn="just">
              <a:spcBef>
                <a:spcPct val="50000"/>
              </a:spcBef>
              <a:buClr>
                <a:srgbClr val="920000"/>
              </a:buClr>
              <a:buFont typeface="Arial" panose="020B0604020202020204" pitchFamily="34" charset="0"/>
              <a:buChar char="•"/>
              <a:defRPr/>
            </a:pPr>
            <a:r>
              <a:rPr lang="en-US" altLang="en-US" sz="3200" dirty="0" smtClean="0"/>
              <a:t>Simulations </a:t>
            </a:r>
            <a:r>
              <a:rPr lang="en-US" altLang="en-US" sz="3200" dirty="0"/>
              <a:t>provided the basis for </a:t>
            </a:r>
            <a:r>
              <a:rPr lang="en-US" altLang="en-US" sz="3200" dirty="0" smtClean="0"/>
              <a:t>evaluating </a:t>
            </a:r>
            <a:r>
              <a:rPr lang="en-US" altLang="en-US" sz="3200" dirty="0"/>
              <a:t>the operating characteristics of the planned </a:t>
            </a:r>
            <a:r>
              <a:rPr lang="en-US" altLang="en-US" sz="3200" dirty="0" smtClean="0"/>
              <a:t>study</a:t>
            </a:r>
            <a:r>
              <a:rPr lang="en-US" altLang="en-US" sz="3200" dirty="0"/>
              <a:t>. </a:t>
            </a:r>
            <a:endParaRPr lang="en-GB" altLang="en-US" sz="3200" dirty="0"/>
          </a:p>
        </p:txBody>
      </p:sp>
      <p:sp>
        <p:nvSpPr>
          <p:cNvPr id="13317" name="Text Box 677"/>
          <p:cNvSpPr txBox="1">
            <a:spLocks noChangeArrowheads="1"/>
          </p:cNvSpPr>
          <p:nvPr/>
        </p:nvSpPr>
        <p:spPr bwMode="auto">
          <a:xfrm>
            <a:off x="481013" y="12082113"/>
            <a:ext cx="15857091" cy="30398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52400">
                <a:solidFill>
                  <a:srgbClr val="000000"/>
                </a:solidFill>
                <a:miter lim="800000"/>
                <a:headEnd/>
                <a:tailEnd/>
              </a14:hiddenLine>
            </a:ext>
          </a:extLst>
        </p:spPr>
        <p:txBody>
          <a:bodyPr wrap="square" lIns="84384" tIns="42194" rIns="84384" bIns="42194">
            <a:spAutoFit/>
          </a:bodyPr>
          <a:lstStyle>
            <a:lvl1pPr defTabSz="844550">
              <a:defRPr sz="5700">
                <a:solidFill>
                  <a:schemeClr val="tx1"/>
                </a:solidFill>
                <a:latin typeface="Arial" charset="0"/>
              </a:defRPr>
            </a:lvl1pPr>
            <a:lvl2pPr marL="1200150" indent="-457200" defTabSz="844550">
              <a:defRPr sz="5700">
                <a:solidFill>
                  <a:schemeClr val="tx1"/>
                </a:solidFill>
                <a:latin typeface="Arial" charset="0"/>
              </a:defRPr>
            </a:lvl2pPr>
            <a:lvl3pPr marL="1143000" indent="-228600" defTabSz="844550">
              <a:defRPr sz="5700">
                <a:solidFill>
                  <a:schemeClr val="tx1"/>
                </a:solidFill>
                <a:latin typeface="Arial" charset="0"/>
              </a:defRPr>
            </a:lvl3pPr>
            <a:lvl4pPr marL="1600200" indent="-228600" defTabSz="844550">
              <a:defRPr sz="5700">
                <a:solidFill>
                  <a:schemeClr val="tx1"/>
                </a:solidFill>
                <a:latin typeface="Arial" charset="0"/>
              </a:defRPr>
            </a:lvl4pPr>
            <a:lvl5pPr marL="2057400" indent="-228600" defTabSz="844550">
              <a:defRPr sz="5700">
                <a:solidFill>
                  <a:schemeClr val="tx1"/>
                </a:solidFill>
                <a:latin typeface="Arial" charset="0"/>
              </a:defRPr>
            </a:lvl5pPr>
            <a:lvl6pPr marL="2514600" indent="-228600" defTabSz="844550" eaLnBrk="0" fontAlgn="base" hangingPunct="0">
              <a:spcBef>
                <a:spcPct val="20000"/>
              </a:spcBef>
              <a:spcAft>
                <a:spcPct val="0"/>
              </a:spcAft>
              <a:defRPr sz="5700">
                <a:solidFill>
                  <a:schemeClr val="tx1"/>
                </a:solidFill>
                <a:latin typeface="Arial" charset="0"/>
              </a:defRPr>
            </a:lvl6pPr>
            <a:lvl7pPr marL="2971800" indent="-228600" defTabSz="844550" eaLnBrk="0" fontAlgn="base" hangingPunct="0">
              <a:spcBef>
                <a:spcPct val="20000"/>
              </a:spcBef>
              <a:spcAft>
                <a:spcPct val="0"/>
              </a:spcAft>
              <a:defRPr sz="5700">
                <a:solidFill>
                  <a:schemeClr val="tx1"/>
                </a:solidFill>
                <a:latin typeface="Arial" charset="0"/>
              </a:defRPr>
            </a:lvl7pPr>
            <a:lvl8pPr marL="3429000" indent="-228600" defTabSz="844550" eaLnBrk="0" fontAlgn="base" hangingPunct="0">
              <a:spcBef>
                <a:spcPct val="20000"/>
              </a:spcBef>
              <a:spcAft>
                <a:spcPct val="0"/>
              </a:spcAft>
              <a:defRPr sz="5700">
                <a:solidFill>
                  <a:schemeClr val="tx1"/>
                </a:solidFill>
                <a:latin typeface="Arial" charset="0"/>
              </a:defRPr>
            </a:lvl8pPr>
            <a:lvl9pPr marL="3886200" indent="-228600" defTabSz="844550" eaLnBrk="0" fontAlgn="base" hangingPunct="0">
              <a:spcBef>
                <a:spcPct val="20000"/>
              </a:spcBef>
              <a:spcAft>
                <a:spcPct val="0"/>
              </a:spcAft>
              <a:defRPr sz="5700">
                <a:solidFill>
                  <a:schemeClr val="tx1"/>
                </a:solidFill>
                <a:latin typeface="Arial" charset="0"/>
              </a:defRPr>
            </a:lvl9pPr>
          </a:lstStyle>
          <a:p>
            <a:pPr algn="just">
              <a:buClr>
                <a:schemeClr val="accent1"/>
              </a:buClr>
              <a:defRPr/>
            </a:pPr>
            <a:r>
              <a:rPr lang="en-US" sz="3200" dirty="0" smtClean="0"/>
              <a:t>To </a:t>
            </a:r>
            <a:r>
              <a:rPr lang="en-US" sz="3200" dirty="0"/>
              <a:t>characterize patient trajectories through states of disease after allogeneic hematopoietic stem cell </a:t>
            </a:r>
            <a:r>
              <a:rPr lang="en-US" sz="3200" dirty="0" smtClean="0"/>
              <a:t>transplantation (</a:t>
            </a:r>
            <a:r>
              <a:rPr lang="en-US" sz="3200" dirty="0" err="1" smtClean="0"/>
              <a:t>allo</a:t>
            </a:r>
            <a:r>
              <a:rPr lang="en-US" sz="3200" dirty="0" smtClean="0"/>
              <a:t>-HSCT), </a:t>
            </a:r>
            <a:r>
              <a:rPr lang="en-US" sz="3200" dirty="0"/>
              <a:t>quantifying the transition rates into various event states and identifying patient characteristics associated with differential transition rates. This modeling and simulation activity was conducted to investigate drug development scenarios for the prevention of Graft-versus-Host-Disease (</a:t>
            </a:r>
            <a:r>
              <a:rPr lang="en-US" sz="3200" dirty="0" err="1"/>
              <a:t>GvHD</a:t>
            </a:r>
            <a:r>
              <a:rPr lang="en-US" sz="3200" dirty="0"/>
              <a:t>) after </a:t>
            </a:r>
            <a:r>
              <a:rPr lang="en-US" sz="3200" dirty="0" err="1" smtClean="0"/>
              <a:t>allo</a:t>
            </a:r>
            <a:r>
              <a:rPr lang="en-US" sz="3200" dirty="0" smtClean="0"/>
              <a:t>-HSCT.</a:t>
            </a:r>
            <a:endParaRPr lang="en-GB" altLang="en-US" sz="3200" dirty="0" smtClean="0">
              <a:latin typeface="+mn-lt"/>
            </a:endParaRPr>
          </a:p>
        </p:txBody>
      </p:sp>
      <p:sp>
        <p:nvSpPr>
          <p:cNvPr id="13319" name="Text Box 678"/>
          <p:cNvSpPr txBox="1">
            <a:spLocks noChangeArrowheads="1"/>
          </p:cNvSpPr>
          <p:nvPr/>
        </p:nvSpPr>
        <p:spPr bwMode="auto">
          <a:xfrm>
            <a:off x="16985420" y="16817729"/>
            <a:ext cx="15336838" cy="10405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4384" tIns="179966" rIns="84384" bIns="179966">
            <a:spAutoFit/>
          </a:bodyPr>
          <a:lstStyle>
            <a:lvl1pPr defTabSz="844550">
              <a:defRPr sz="5700">
                <a:solidFill>
                  <a:schemeClr val="tx1"/>
                </a:solidFill>
                <a:latin typeface="Arial" charset="0"/>
              </a:defRPr>
            </a:lvl1pPr>
            <a:lvl2pPr marL="742950" indent="-285750" defTabSz="844550">
              <a:defRPr sz="5700">
                <a:solidFill>
                  <a:schemeClr val="tx1"/>
                </a:solidFill>
                <a:latin typeface="Arial" charset="0"/>
              </a:defRPr>
            </a:lvl2pPr>
            <a:lvl3pPr marL="1143000" indent="-228600" defTabSz="844550">
              <a:defRPr sz="5700">
                <a:solidFill>
                  <a:schemeClr val="tx1"/>
                </a:solidFill>
                <a:latin typeface="Arial" charset="0"/>
              </a:defRPr>
            </a:lvl3pPr>
            <a:lvl4pPr marL="1600200" indent="-228600" defTabSz="844550">
              <a:defRPr sz="5700">
                <a:solidFill>
                  <a:schemeClr val="tx1"/>
                </a:solidFill>
                <a:latin typeface="Arial" charset="0"/>
              </a:defRPr>
            </a:lvl4pPr>
            <a:lvl5pPr marL="2057400" indent="-228600" defTabSz="844550">
              <a:defRPr sz="5700">
                <a:solidFill>
                  <a:schemeClr val="tx1"/>
                </a:solidFill>
                <a:latin typeface="Arial" charset="0"/>
              </a:defRPr>
            </a:lvl5pPr>
            <a:lvl6pPr marL="2514600" indent="-228600" defTabSz="844550" eaLnBrk="0" fontAlgn="base" hangingPunct="0">
              <a:spcBef>
                <a:spcPct val="20000"/>
              </a:spcBef>
              <a:spcAft>
                <a:spcPct val="0"/>
              </a:spcAft>
              <a:defRPr sz="5700">
                <a:solidFill>
                  <a:schemeClr val="tx1"/>
                </a:solidFill>
                <a:latin typeface="Arial" charset="0"/>
              </a:defRPr>
            </a:lvl6pPr>
            <a:lvl7pPr marL="2971800" indent="-228600" defTabSz="844550" eaLnBrk="0" fontAlgn="base" hangingPunct="0">
              <a:spcBef>
                <a:spcPct val="20000"/>
              </a:spcBef>
              <a:spcAft>
                <a:spcPct val="0"/>
              </a:spcAft>
              <a:defRPr sz="5700">
                <a:solidFill>
                  <a:schemeClr val="tx1"/>
                </a:solidFill>
                <a:latin typeface="Arial" charset="0"/>
              </a:defRPr>
            </a:lvl7pPr>
            <a:lvl8pPr marL="3429000" indent="-228600" defTabSz="844550" eaLnBrk="0" fontAlgn="base" hangingPunct="0">
              <a:spcBef>
                <a:spcPct val="20000"/>
              </a:spcBef>
              <a:spcAft>
                <a:spcPct val="0"/>
              </a:spcAft>
              <a:defRPr sz="5700">
                <a:solidFill>
                  <a:schemeClr val="tx1"/>
                </a:solidFill>
                <a:latin typeface="Arial" charset="0"/>
              </a:defRPr>
            </a:lvl8pPr>
            <a:lvl9pPr marL="3886200" indent="-228600" defTabSz="844550" eaLnBrk="0" fontAlgn="base" hangingPunct="0">
              <a:spcBef>
                <a:spcPct val="20000"/>
              </a:spcBef>
              <a:spcAft>
                <a:spcPct val="0"/>
              </a:spcAft>
              <a:defRPr sz="5700">
                <a:solidFill>
                  <a:schemeClr val="tx1"/>
                </a:solidFill>
                <a:latin typeface="Arial" charset="0"/>
              </a:defRPr>
            </a:lvl9pPr>
          </a:lstStyle>
          <a:p>
            <a:pPr>
              <a:spcBef>
                <a:spcPct val="50000"/>
              </a:spcBef>
              <a:spcAft>
                <a:spcPct val="50000"/>
              </a:spcAft>
              <a:defRPr/>
            </a:pPr>
            <a:r>
              <a:rPr lang="en-GB" altLang="en-US" sz="4400" b="1" dirty="0" smtClean="0">
                <a:solidFill>
                  <a:schemeClr val="accent1"/>
                </a:solidFill>
                <a:latin typeface="+mn-lt"/>
              </a:rPr>
              <a:t>Results (2): Clinical trial simulations</a:t>
            </a:r>
          </a:p>
        </p:txBody>
      </p:sp>
      <p:sp>
        <p:nvSpPr>
          <p:cNvPr id="13359" name="Text Box 677"/>
          <p:cNvSpPr txBox="1">
            <a:spLocks noChangeArrowheads="1"/>
          </p:cNvSpPr>
          <p:nvPr/>
        </p:nvSpPr>
        <p:spPr bwMode="auto">
          <a:xfrm>
            <a:off x="16985419" y="35596205"/>
            <a:ext cx="14554310" cy="62407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52400">
                <a:solidFill>
                  <a:srgbClr val="000000"/>
                </a:solidFill>
                <a:miter lim="800000"/>
                <a:headEnd/>
                <a:tailEnd/>
              </a14:hiddenLine>
            </a:ext>
          </a:extLst>
        </p:spPr>
        <p:txBody>
          <a:bodyPr wrap="square" lIns="84384" tIns="42194" rIns="84384" bIns="42194">
            <a:spAutoFit/>
          </a:bodyPr>
          <a:lstStyle>
            <a:lvl1pPr defTabSz="844550">
              <a:defRPr sz="5700">
                <a:solidFill>
                  <a:schemeClr val="tx1"/>
                </a:solidFill>
                <a:latin typeface="Arial" charset="0"/>
              </a:defRPr>
            </a:lvl1pPr>
            <a:lvl2pPr marL="742950" indent="-285750" defTabSz="844550">
              <a:defRPr sz="5700">
                <a:solidFill>
                  <a:schemeClr val="tx1"/>
                </a:solidFill>
                <a:latin typeface="Arial" charset="0"/>
              </a:defRPr>
            </a:lvl2pPr>
            <a:lvl3pPr marL="1143000" indent="-228600" defTabSz="844550">
              <a:defRPr sz="5700">
                <a:solidFill>
                  <a:schemeClr val="tx1"/>
                </a:solidFill>
                <a:latin typeface="Arial" charset="0"/>
              </a:defRPr>
            </a:lvl3pPr>
            <a:lvl4pPr marL="1600200" indent="-228600" defTabSz="844550">
              <a:defRPr sz="5700">
                <a:solidFill>
                  <a:schemeClr val="tx1"/>
                </a:solidFill>
                <a:latin typeface="Arial" charset="0"/>
              </a:defRPr>
            </a:lvl4pPr>
            <a:lvl5pPr marL="2057400" indent="-228600" defTabSz="844550">
              <a:defRPr sz="5700">
                <a:solidFill>
                  <a:schemeClr val="tx1"/>
                </a:solidFill>
                <a:latin typeface="Arial" charset="0"/>
              </a:defRPr>
            </a:lvl5pPr>
            <a:lvl6pPr marL="2514600" indent="-228600" defTabSz="844550" eaLnBrk="0" fontAlgn="base" hangingPunct="0">
              <a:spcBef>
                <a:spcPct val="20000"/>
              </a:spcBef>
              <a:spcAft>
                <a:spcPct val="0"/>
              </a:spcAft>
              <a:defRPr sz="5700">
                <a:solidFill>
                  <a:schemeClr val="tx1"/>
                </a:solidFill>
                <a:latin typeface="Arial" charset="0"/>
              </a:defRPr>
            </a:lvl6pPr>
            <a:lvl7pPr marL="2971800" indent="-228600" defTabSz="844550" eaLnBrk="0" fontAlgn="base" hangingPunct="0">
              <a:spcBef>
                <a:spcPct val="20000"/>
              </a:spcBef>
              <a:spcAft>
                <a:spcPct val="0"/>
              </a:spcAft>
              <a:defRPr sz="5700">
                <a:solidFill>
                  <a:schemeClr val="tx1"/>
                </a:solidFill>
                <a:latin typeface="Arial" charset="0"/>
              </a:defRPr>
            </a:lvl7pPr>
            <a:lvl8pPr marL="3429000" indent="-228600" defTabSz="844550" eaLnBrk="0" fontAlgn="base" hangingPunct="0">
              <a:spcBef>
                <a:spcPct val="20000"/>
              </a:spcBef>
              <a:spcAft>
                <a:spcPct val="0"/>
              </a:spcAft>
              <a:defRPr sz="5700">
                <a:solidFill>
                  <a:schemeClr val="tx1"/>
                </a:solidFill>
                <a:latin typeface="Arial" charset="0"/>
              </a:defRPr>
            </a:lvl8pPr>
            <a:lvl9pPr marL="3886200" indent="-228600" defTabSz="844550" eaLnBrk="0" fontAlgn="base" hangingPunct="0">
              <a:spcBef>
                <a:spcPct val="20000"/>
              </a:spcBef>
              <a:spcAft>
                <a:spcPct val="0"/>
              </a:spcAft>
              <a:defRPr sz="5700">
                <a:solidFill>
                  <a:schemeClr val="tx1"/>
                </a:solidFill>
                <a:latin typeface="Arial" charset="0"/>
              </a:defRPr>
            </a:lvl9pPr>
          </a:lstStyle>
          <a:p>
            <a:pPr algn="just">
              <a:spcBef>
                <a:spcPct val="50000"/>
              </a:spcBef>
              <a:defRPr/>
            </a:pPr>
            <a:r>
              <a:rPr lang="en-GB" altLang="en-US" sz="3600" b="1" dirty="0" smtClean="0">
                <a:solidFill>
                  <a:schemeClr val="accent1"/>
                </a:solidFill>
              </a:rPr>
              <a:t>Acknowledgements</a:t>
            </a:r>
            <a:endParaRPr lang="en-GB" altLang="en-US" sz="3600" b="1" dirty="0">
              <a:solidFill>
                <a:schemeClr val="accent1"/>
              </a:solidFill>
            </a:endParaRPr>
          </a:p>
          <a:p>
            <a:r>
              <a:rPr lang="de-CH" sz="2000" dirty="0" smtClean="0"/>
              <a:t>We would like to thank Novartis’ Real-World Evidence Center of Excellence for facilitating the access to CIBMTR data.</a:t>
            </a:r>
            <a:endParaRPr lang="en-US" sz="2000" dirty="0" smtClean="0"/>
          </a:p>
          <a:p>
            <a:r>
              <a:rPr lang="en-GB" altLang="en-US" sz="3600" b="1" dirty="0" smtClean="0">
                <a:solidFill>
                  <a:schemeClr val="accent1"/>
                </a:solidFill>
                <a:latin typeface="+mn-lt"/>
              </a:rPr>
              <a:t>References</a:t>
            </a:r>
          </a:p>
          <a:p>
            <a:r>
              <a:rPr lang="en-US" sz="2000" dirty="0" smtClean="0"/>
              <a:t>[</a:t>
            </a:r>
            <a:r>
              <a:rPr lang="en-US" sz="2000" dirty="0"/>
              <a:t>1] Aalen OO, Johansen S (1978). An empirical transition matrix for non-homogeneous Markov chains based on censored observations. Scandinavian Journal of Statistics. Jan 1: 141-50.</a:t>
            </a:r>
          </a:p>
          <a:p>
            <a:r>
              <a:rPr lang="en-US" sz="2000" dirty="0"/>
              <a:t>[2] </a:t>
            </a:r>
            <a:r>
              <a:rPr lang="en-US" sz="2000" dirty="0" err="1"/>
              <a:t>Carstensen</a:t>
            </a:r>
            <a:r>
              <a:rPr lang="en-US" sz="2000" dirty="0"/>
              <a:t> B, Plummer M, </a:t>
            </a:r>
            <a:r>
              <a:rPr lang="en-US" sz="2000" dirty="0" err="1"/>
              <a:t>Laara</a:t>
            </a:r>
            <a:r>
              <a:rPr lang="en-US" sz="2000" dirty="0"/>
              <a:t> E, Hills M (2016). Epi: A Package for Statistical </a:t>
            </a:r>
            <a:r>
              <a:rPr lang="en-US" sz="2000" dirty="0" smtClean="0"/>
              <a:t> </a:t>
            </a:r>
            <a:r>
              <a:rPr lang="en-US" sz="2000" dirty="0"/>
              <a:t>Analysis in Epidemiology. </a:t>
            </a:r>
            <a:r>
              <a:rPr lang="de-CH" sz="2000" dirty="0"/>
              <a:t>R package version 2.0. </a:t>
            </a:r>
            <a:r>
              <a:rPr lang="de-CH" sz="2000" u="sng" dirty="0">
                <a:hlinkClick r:id="rId6"/>
              </a:rPr>
              <a:t>http://CRAN.R-project.org/package=Epi</a:t>
            </a:r>
            <a:r>
              <a:rPr lang="de-CH" sz="2000" dirty="0"/>
              <a:t>.</a:t>
            </a:r>
            <a:endParaRPr lang="en-US" sz="2000" dirty="0"/>
          </a:p>
          <a:p>
            <a:r>
              <a:rPr lang="de-CH" sz="2000" dirty="0"/>
              <a:t>[3] Carstensen B, Plummer M (2011). </a:t>
            </a:r>
            <a:r>
              <a:rPr lang="en-US" sz="2000" dirty="0"/>
              <a:t>Using Lexis objects for multi-state models in R. Journal of Statistical Software. Jan 4; 38(6): 1-8.</a:t>
            </a:r>
          </a:p>
          <a:p>
            <a:r>
              <a:rPr lang="en-US" sz="2000" dirty="0"/>
              <a:t>[4] Center for International Blood and Marrow Transplant Research. CIBMTR [Internet] 2016. [accessed 10 February 2017]. URL </a:t>
            </a:r>
            <a:r>
              <a:rPr lang="en-US" sz="2000" u="sng" dirty="0">
                <a:hlinkClick r:id="rId7"/>
              </a:rPr>
              <a:t>https://www.cibmtr.org/pages/index.aspx</a:t>
            </a:r>
            <a:r>
              <a:rPr lang="en-US" sz="2000" dirty="0"/>
              <a:t> </a:t>
            </a:r>
          </a:p>
          <a:p>
            <a:r>
              <a:rPr lang="en-US" sz="2000" dirty="0"/>
              <a:t>[5] De </a:t>
            </a:r>
            <a:r>
              <a:rPr lang="en-US" sz="2000" dirty="0" err="1"/>
              <a:t>Wreede</a:t>
            </a:r>
            <a:r>
              <a:rPr lang="en-US" sz="2000" dirty="0"/>
              <a:t> LC, </a:t>
            </a:r>
            <a:r>
              <a:rPr lang="en-US" sz="2000" dirty="0" err="1"/>
              <a:t>Fiocco</a:t>
            </a:r>
            <a:r>
              <a:rPr lang="en-US" sz="2000" dirty="0"/>
              <a:t> M, Putter H (2010). The </a:t>
            </a:r>
            <a:r>
              <a:rPr lang="en-US" sz="2000" dirty="0" err="1"/>
              <a:t>mstate</a:t>
            </a:r>
            <a:r>
              <a:rPr lang="en-US" sz="2000" dirty="0"/>
              <a:t> package for estimation and prediction in non- and semi-parametric multi-state and competing risks models. Computer methods and programs in biomedicine, 99(3), pp. 261-274.</a:t>
            </a:r>
          </a:p>
          <a:p>
            <a:r>
              <a:rPr lang="en-US" sz="2000" dirty="0"/>
              <a:t>[6] R Core Team (2015). R: A language and environment for statistical computing. R  Foundation for Statistical Computing, Vienna, Austria. URL  </a:t>
            </a:r>
            <a:r>
              <a:rPr lang="en-US" sz="2000" u="sng" dirty="0">
                <a:hlinkClick r:id="rId8"/>
              </a:rPr>
              <a:t>https://www.R-project.org/</a:t>
            </a:r>
            <a:r>
              <a:rPr lang="en-US" sz="2000" dirty="0"/>
              <a:t>.</a:t>
            </a:r>
          </a:p>
          <a:p>
            <a:r>
              <a:rPr lang="en-US" sz="2000" dirty="0"/>
              <a:t>[7] </a:t>
            </a:r>
            <a:r>
              <a:rPr lang="en-US" sz="2000" dirty="0" err="1"/>
              <a:t>Therneau</a:t>
            </a:r>
            <a:r>
              <a:rPr lang="en-US" sz="2000" dirty="0"/>
              <a:t> TM (2015). Survival: Survival Analysis. </a:t>
            </a:r>
            <a:r>
              <a:rPr lang="en-US" sz="2000" u="sng" dirty="0">
                <a:hlinkClick r:id="rId9"/>
              </a:rPr>
              <a:t>http://CRAN.R-project.org/package=survival</a:t>
            </a:r>
            <a:r>
              <a:rPr lang="en-US" sz="2000" dirty="0" smtClean="0"/>
              <a:t>.</a:t>
            </a:r>
            <a:endParaRPr lang="en-US" sz="3600" dirty="0"/>
          </a:p>
        </p:txBody>
      </p:sp>
      <p:sp>
        <p:nvSpPr>
          <p:cNvPr id="35" name="Rectangle 671"/>
          <p:cNvSpPr>
            <a:spLocks noChangeArrowheads="1"/>
          </p:cNvSpPr>
          <p:nvPr/>
        </p:nvSpPr>
        <p:spPr bwMode="auto">
          <a:xfrm>
            <a:off x="481013" y="360340"/>
            <a:ext cx="31130875" cy="38031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52400">
                <a:solidFill>
                  <a:srgbClr val="000000"/>
                </a:solidFill>
                <a:miter lim="800000"/>
                <a:headEnd/>
                <a:tailEnd/>
              </a14:hiddenLine>
            </a:ext>
          </a:extLst>
        </p:spPr>
        <p:txBody>
          <a:bodyPr wrap="square" lIns="84384" tIns="42194" rIns="84384" bIns="42194">
            <a:spAutoFit/>
          </a:bodyPr>
          <a:lstStyle>
            <a:lvl1pPr defTabSz="842963">
              <a:defRPr sz="5700">
                <a:solidFill>
                  <a:schemeClr val="tx1"/>
                </a:solidFill>
                <a:latin typeface="Arial" charset="0"/>
              </a:defRPr>
            </a:lvl1pPr>
            <a:lvl2pPr marL="742950" indent="-285750" defTabSz="842963">
              <a:defRPr sz="5700">
                <a:solidFill>
                  <a:schemeClr val="tx1"/>
                </a:solidFill>
                <a:latin typeface="Arial" charset="0"/>
              </a:defRPr>
            </a:lvl2pPr>
            <a:lvl3pPr marL="1143000" indent="-228600" defTabSz="842963">
              <a:defRPr sz="5700">
                <a:solidFill>
                  <a:schemeClr val="tx1"/>
                </a:solidFill>
                <a:latin typeface="Arial" charset="0"/>
              </a:defRPr>
            </a:lvl3pPr>
            <a:lvl4pPr marL="1600200" indent="-228600" defTabSz="842963">
              <a:defRPr sz="5700">
                <a:solidFill>
                  <a:schemeClr val="tx1"/>
                </a:solidFill>
                <a:latin typeface="Arial" charset="0"/>
              </a:defRPr>
            </a:lvl4pPr>
            <a:lvl5pPr marL="2057400" indent="-228600" defTabSz="842963">
              <a:defRPr sz="5700">
                <a:solidFill>
                  <a:schemeClr val="tx1"/>
                </a:solidFill>
                <a:latin typeface="Arial" charset="0"/>
              </a:defRPr>
            </a:lvl5pPr>
            <a:lvl6pPr marL="2514600" indent="-228600" defTabSz="842963" eaLnBrk="0" fontAlgn="base" hangingPunct="0">
              <a:spcBef>
                <a:spcPct val="20000"/>
              </a:spcBef>
              <a:spcAft>
                <a:spcPct val="0"/>
              </a:spcAft>
              <a:defRPr sz="5700">
                <a:solidFill>
                  <a:schemeClr val="tx1"/>
                </a:solidFill>
                <a:latin typeface="Arial" charset="0"/>
              </a:defRPr>
            </a:lvl6pPr>
            <a:lvl7pPr marL="2971800" indent="-228600" defTabSz="842963" eaLnBrk="0" fontAlgn="base" hangingPunct="0">
              <a:spcBef>
                <a:spcPct val="20000"/>
              </a:spcBef>
              <a:spcAft>
                <a:spcPct val="0"/>
              </a:spcAft>
              <a:defRPr sz="5700">
                <a:solidFill>
                  <a:schemeClr val="tx1"/>
                </a:solidFill>
                <a:latin typeface="Arial" charset="0"/>
              </a:defRPr>
            </a:lvl7pPr>
            <a:lvl8pPr marL="3429000" indent="-228600" defTabSz="842963" eaLnBrk="0" fontAlgn="base" hangingPunct="0">
              <a:spcBef>
                <a:spcPct val="20000"/>
              </a:spcBef>
              <a:spcAft>
                <a:spcPct val="0"/>
              </a:spcAft>
              <a:defRPr sz="5700">
                <a:solidFill>
                  <a:schemeClr val="tx1"/>
                </a:solidFill>
                <a:latin typeface="Arial" charset="0"/>
              </a:defRPr>
            </a:lvl8pPr>
            <a:lvl9pPr marL="3886200" indent="-228600" defTabSz="842963" eaLnBrk="0" fontAlgn="base" hangingPunct="0">
              <a:spcBef>
                <a:spcPct val="20000"/>
              </a:spcBef>
              <a:spcAft>
                <a:spcPct val="0"/>
              </a:spcAft>
              <a:defRPr sz="5700">
                <a:solidFill>
                  <a:schemeClr val="tx1"/>
                </a:solidFill>
                <a:latin typeface="Arial" charset="0"/>
              </a:defRPr>
            </a:lvl9pPr>
          </a:lstStyle>
          <a:p>
            <a:pPr algn="ctr">
              <a:defRPr/>
            </a:pPr>
            <a:r>
              <a:rPr lang="en-US" sz="6800" b="1" dirty="0" smtClean="0"/>
              <a:t>Multi-state </a:t>
            </a:r>
            <a:r>
              <a:rPr lang="en-US" sz="6800" b="1" dirty="0"/>
              <a:t>modeling and simulation of patient trajectories after allogeneic hematopoietic stem cell transplantation </a:t>
            </a:r>
            <a:r>
              <a:rPr lang="en-US" sz="6800" b="1" dirty="0" smtClean="0"/>
              <a:t>to </a:t>
            </a:r>
            <a:r>
              <a:rPr lang="en-US" sz="6800" b="1" dirty="0"/>
              <a:t>inform drug </a:t>
            </a:r>
            <a:r>
              <a:rPr lang="en-US" sz="6800" b="1" dirty="0" smtClean="0"/>
              <a:t>development</a:t>
            </a:r>
          </a:p>
          <a:p>
            <a:pPr algn="ctr">
              <a:defRPr/>
            </a:pPr>
            <a:r>
              <a:rPr lang="en-US" sz="4800" dirty="0"/>
              <a:t>David James, Jennifer Ng, Jiawei Wei, and Marc Vandemeulebroecke</a:t>
            </a:r>
            <a:endParaRPr lang="en-US" altLang="en-US" sz="4800" b="1" dirty="0" smtClean="0">
              <a:latin typeface="+mn-lt"/>
            </a:endParaRPr>
          </a:p>
          <a:p>
            <a:pPr algn="ctr">
              <a:defRPr/>
            </a:pPr>
            <a:r>
              <a:rPr lang="en-US" altLang="en-US" sz="4000" b="1" dirty="0" err="1" smtClean="0">
                <a:solidFill>
                  <a:schemeClr val="bg2"/>
                </a:solidFill>
                <a:latin typeface="+mn-lt"/>
              </a:rPr>
              <a:t>Biostatistical</a:t>
            </a:r>
            <a:r>
              <a:rPr lang="en-US" altLang="en-US" sz="4000" b="1" dirty="0" smtClean="0">
                <a:solidFill>
                  <a:schemeClr val="bg2"/>
                </a:solidFill>
                <a:latin typeface="+mn-lt"/>
              </a:rPr>
              <a:t> Sciences and </a:t>
            </a:r>
            <a:r>
              <a:rPr lang="en-US" altLang="en-US" sz="4000" b="1" dirty="0" err="1" smtClean="0">
                <a:solidFill>
                  <a:schemeClr val="bg2"/>
                </a:solidFill>
                <a:latin typeface="+mn-lt"/>
              </a:rPr>
              <a:t>Pharmacometrics</a:t>
            </a:r>
            <a:r>
              <a:rPr lang="en-US" altLang="en-US" sz="4000" b="1" dirty="0" smtClean="0">
                <a:solidFill>
                  <a:schemeClr val="bg2"/>
                </a:solidFill>
                <a:latin typeface="+mn-lt"/>
              </a:rPr>
              <a:t>, Novartis</a:t>
            </a:r>
          </a:p>
        </p:txBody>
      </p:sp>
      <p:sp>
        <p:nvSpPr>
          <p:cNvPr id="13" name="TextBox 12"/>
          <p:cNvSpPr txBox="1"/>
          <p:nvPr/>
        </p:nvSpPr>
        <p:spPr>
          <a:xfrm>
            <a:off x="25922706" y="4968852"/>
            <a:ext cx="5719897" cy="6383286"/>
          </a:xfrm>
          <a:prstGeom prst="rect">
            <a:avLst/>
          </a:prstGeom>
          <a:noFill/>
        </p:spPr>
        <p:txBody>
          <a:bodyPr wrap="square" rtlCol="0">
            <a:spAutoFit/>
          </a:bodyPr>
          <a:lstStyle/>
          <a:p>
            <a:r>
              <a:rPr lang="en-US" sz="2800" b="1" dirty="0" smtClean="0">
                <a:latin typeface="+mn-lt"/>
              </a:rPr>
              <a:t>Candidate covariates, fitted in a transition-specific manner: </a:t>
            </a:r>
          </a:p>
          <a:p>
            <a:pPr marL="457200" indent="-457200">
              <a:buFont typeface="Arial" panose="020B0604020202020204" pitchFamily="34" charset="0"/>
              <a:buChar char="•"/>
            </a:pPr>
            <a:r>
              <a:rPr lang="en-US" sz="2800" dirty="0" smtClean="0">
                <a:latin typeface="+mn-lt"/>
              </a:rPr>
              <a:t>Age, sex, TX year.</a:t>
            </a:r>
          </a:p>
          <a:p>
            <a:pPr marL="457200" indent="-457200">
              <a:buFont typeface="Arial" panose="020B0604020202020204" pitchFamily="34" charset="0"/>
              <a:buChar char="•"/>
            </a:pPr>
            <a:r>
              <a:rPr lang="en-US" sz="2800" dirty="0" smtClean="0">
                <a:latin typeface="+mn-lt"/>
              </a:rPr>
              <a:t>Disease: AML, ALL, NHL.</a:t>
            </a:r>
          </a:p>
          <a:p>
            <a:pPr marL="457200" indent="-457200">
              <a:buFont typeface="Arial" panose="020B0604020202020204" pitchFamily="34" charset="0"/>
              <a:buChar char="•"/>
            </a:pPr>
            <a:r>
              <a:rPr lang="en-US" sz="2800" dirty="0" smtClean="0">
                <a:latin typeface="+mn-lt"/>
              </a:rPr>
              <a:t>Donor type: MUD, MRD. </a:t>
            </a:r>
          </a:p>
          <a:p>
            <a:pPr marL="457200" indent="-457200">
              <a:buFont typeface="Arial" panose="020B0604020202020204" pitchFamily="34" charset="0"/>
              <a:buChar char="•"/>
            </a:pPr>
            <a:r>
              <a:rPr lang="en-US" sz="2800" dirty="0" smtClean="0">
                <a:latin typeface="+mn-lt"/>
              </a:rPr>
              <a:t>Conditioning : tacrolimus or cyclosporine with MTX. </a:t>
            </a:r>
          </a:p>
          <a:p>
            <a:pPr marL="457200" indent="-457200">
              <a:buFont typeface="Arial" panose="020B0604020202020204" pitchFamily="34" charset="0"/>
              <a:buChar char="•"/>
            </a:pPr>
            <a:r>
              <a:rPr lang="en-US" sz="2800" dirty="0" smtClean="0">
                <a:latin typeface="+mn-lt"/>
              </a:rPr>
              <a:t>Karnofsky: &lt;90 vs ≥ 90.</a:t>
            </a:r>
          </a:p>
          <a:p>
            <a:pPr marL="457200" indent="-457200">
              <a:buFont typeface="Arial" panose="020B0604020202020204" pitchFamily="34" charset="0"/>
              <a:buChar char="•"/>
            </a:pPr>
            <a:r>
              <a:rPr lang="en-US" sz="2800" dirty="0" smtClean="0">
                <a:latin typeface="+mn-lt"/>
              </a:rPr>
              <a:t>Patient/donor CMV (cytomegalovirus) status.</a:t>
            </a:r>
          </a:p>
          <a:p>
            <a:pPr marL="457200" indent="-457200">
              <a:buFont typeface="Arial" panose="020B0604020202020204" pitchFamily="34" charset="0"/>
              <a:buChar char="•"/>
            </a:pPr>
            <a:r>
              <a:rPr lang="en-US" sz="2800" dirty="0" smtClean="0">
                <a:latin typeface="+mn-lt"/>
              </a:rPr>
              <a:t>Fungal infection prior to TX.</a:t>
            </a:r>
          </a:p>
          <a:p>
            <a:pPr marL="457200" indent="-457200">
              <a:buFont typeface="Arial" panose="020B0604020202020204" pitchFamily="34" charset="0"/>
              <a:buChar char="•"/>
            </a:pPr>
            <a:r>
              <a:rPr lang="en-US" sz="2800" dirty="0" smtClean="0">
                <a:latin typeface="+mn-lt"/>
              </a:rPr>
              <a:t>Novartis-defined risk score (Low, Medium or High).</a:t>
            </a:r>
          </a:p>
        </p:txBody>
      </p:sp>
      <p:sp>
        <p:nvSpPr>
          <p:cNvPr id="58" name="TextBox 57"/>
          <p:cNvSpPr txBox="1"/>
          <p:nvPr/>
        </p:nvSpPr>
        <p:spPr>
          <a:xfrm>
            <a:off x="17002485" y="11449572"/>
            <a:ext cx="15041300" cy="5509200"/>
          </a:xfrm>
          <a:prstGeom prst="rect">
            <a:avLst/>
          </a:prstGeom>
          <a:noFill/>
        </p:spPr>
        <p:txBody>
          <a:bodyPr wrap="square" rtlCol="0">
            <a:spAutoFit/>
          </a:bodyPr>
          <a:lstStyle/>
          <a:p>
            <a:pPr marL="457200" indent="-457200">
              <a:buFont typeface="Arial" panose="020B0604020202020204" pitchFamily="34" charset="0"/>
              <a:buChar char="•"/>
            </a:pPr>
            <a:r>
              <a:rPr lang="en-US" sz="3200" dirty="0" smtClean="0">
                <a:cs typeface="Arial" panose="020B0604020202020204" pitchFamily="34" charset="0"/>
              </a:rPr>
              <a:t>MUD patients have higher relative risk (about double) than MRD patients of transitioning from the initial state into aGvHD.</a:t>
            </a:r>
          </a:p>
          <a:p>
            <a:pPr marL="457200" indent="-457200">
              <a:buFont typeface="Arial" panose="020B0604020202020204" pitchFamily="34" charset="0"/>
              <a:buChar char="•"/>
            </a:pPr>
            <a:r>
              <a:rPr lang="en-US" sz="3200" dirty="0" smtClean="0">
                <a:cs typeface="Arial" panose="020B0604020202020204" pitchFamily="34" charset="0"/>
              </a:rPr>
              <a:t>Patients with ALL disease have higher relative risk (~90%)  than AML patients of transitioning from the initial state to </a:t>
            </a:r>
            <a:r>
              <a:rPr lang="en-US" sz="3200" dirty="0" err="1" smtClean="0">
                <a:cs typeface="Arial" panose="020B0604020202020204" pitchFamily="34" charset="0"/>
              </a:rPr>
              <a:t>aGvDH</a:t>
            </a:r>
            <a:r>
              <a:rPr lang="en-US" sz="3200" dirty="0" smtClean="0">
                <a:cs typeface="Arial" panose="020B0604020202020204" pitchFamily="34" charset="0"/>
              </a:rPr>
              <a:t>.</a:t>
            </a:r>
          </a:p>
          <a:p>
            <a:pPr marL="457200" indent="-457200">
              <a:buFont typeface="Arial" panose="020B0604020202020204" pitchFamily="34" charset="0"/>
              <a:buChar char="•"/>
            </a:pPr>
            <a:r>
              <a:rPr lang="en-US" sz="3200" dirty="0" smtClean="0">
                <a:cs typeface="Arial" panose="020B0604020202020204" pitchFamily="34" charset="0"/>
              </a:rPr>
              <a:t>Patients with &lt;90% Karnofsky score have higher risks of transitioning from the initial state to relapse or death (~50% and ~80%, respectively).  </a:t>
            </a:r>
          </a:p>
          <a:p>
            <a:pPr marL="457200" indent="-457200">
              <a:buFont typeface="Arial" panose="020B0604020202020204" pitchFamily="34" charset="0"/>
              <a:buChar char="•"/>
            </a:pPr>
            <a:r>
              <a:rPr lang="en-US" sz="3200" dirty="0" smtClean="0">
                <a:cs typeface="Arial" panose="020B0604020202020204" pitchFamily="34" charset="0"/>
              </a:rPr>
              <a:t>Patients transplanted in 2013 have lower risks  for transitions 1, 2; higher for 9</a:t>
            </a:r>
            <a:r>
              <a:rPr lang="en-US" sz="3200" dirty="0">
                <a:cs typeface="Arial" panose="020B0604020202020204" pitchFamily="34" charset="0"/>
              </a:rPr>
              <a:t>.</a:t>
            </a:r>
            <a:r>
              <a:rPr lang="en-US" sz="3200" dirty="0" smtClean="0">
                <a:cs typeface="Arial" panose="020B0604020202020204" pitchFamily="34" charset="0"/>
              </a:rPr>
              <a:t> </a:t>
            </a:r>
          </a:p>
          <a:p>
            <a:pPr marL="457200" indent="-457200">
              <a:buFont typeface="Arial" panose="020B0604020202020204" pitchFamily="34" charset="0"/>
              <a:buChar char="•"/>
            </a:pPr>
            <a:r>
              <a:rPr lang="en-US" sz="3200" dirty="0" smtClean="0">
                <a:cs typeface="Arial" panose="020B0604020202020204" pitchFamily="34" charset="0"/>
              </a:rPr>
              <a:t>Patients who experienced a clinically significant fungal infection prior to transplantation have a higher risk of transitioning from cGvHD to Death.</a:t>
            </a:r>
          </a:p>
          <a:p>
            <a:pPr marL="457200" indent="-457200">
              <a:buFont typeface="Arial" panose="020B0604020202020204" pitchFamily="34" charset="0"/>
              <a:buChar char="•"/>
            </a:pPr>
            <a:r>
              <a:rPr lang="en-US" sz="3200" dirty="0" smtClean="0">
                <a:cs typeface="Arial" panose="020B0604020202020204" pitchFamily="34" charset="0"/>
              </a:rPr>
              <a:t>None of the covariates explored </a:t>
            </a:r>
            <a:r>
              <a:rPr lang="en-US" sz="3200" dirty="0">
                <a:cs typeface="Arial" panose="020B0604020202020204" pitchFamily="34" charset="0"/>
              </a:rPr>
              <a:t>a</a:t>
            </a:r>
            <a:r>
              <a:rPr lang="en-US" sz="3200" dirty="0" smtClean="0">
                <a:cs typeface="Arial" panose="020B0604020202020204" pitchFamily="34" charset="0"/>
              </a:rPr>
              <a:t>re associated with transitions 5, 6, 7, 8 or 10.</a:t>
            </a:r>
          </a:p>
        </p:txBody>
      </p:sp>
      <p:sp>
        <p:nvSpPr>
          <p:cNvPr id="41" name="Text Box 678"/>
          <p:cNvSpPr txBox="1">
            <a:spLocks noChangeArrowheads="1"/>
          </p:cNvSpPr>
          <p:nvPr/>
        </p:nvSpPr>
        <p:spPr bwMode="auto">
          <a:xfrm>
            <a:off x="504281" y="11161540"/>
            <a:ext cx="15751149" cy="97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4384" tIns="179966" rIns="84384" bIns="179966">
            <a:spAutoFit/>
          </a:bodyPr>
          <a:lstStyle>
            <a:lvl1pPr defTabSz="844550">
              <a:defRPr sz="5700">
                <a:solidFill>
                  <a:schemeClr val="tx1"/>
                </a:solidFill>
                <a:latin typeface="Arial" charset="0"/>
              </a:defRPr>
            </a:lvl1pPr>
            <a:lvl2pPr marL="742950" indent="-285750" defTabSz="844550">
              <a:defRPr sz="5700">
                <a:solidFill>
                  <a:schemeClr val="tx1"/>
                </a:solidFill>
                <a:latin typeface="Arial" charset="0"/>
              </a:defRPr>
            </a:lvl2pPr>
            <a:lvl3pPr marL="1143000" indent="-228600" defTabSz="844550">
              <a:defRPr sz="5700">
                <a:solidFill>
                  <a:schemeClr val="tx1"/>
                </a:solidFill>
                <a:latin typeface="Arial" charset="0"/>
              </a:defRPr>
            </a:lvl3pPr>
            <a:lvl4pPr marL="1600200" indent="-228600" defTabSz="844550">
              <a:defRPr sz="5700">
                <a:solidFill>
                  <a:schemeClr val="tx1"/>
                </a:solidFill>
                <a:latin typeface="Arial" charset="0"/>
              </a:defRPr>
            </a:lvl4pPr>
            <a:lvl5pPr marL="2057400" indent="-228600" defTabSz="844550">
              <a:defRPr sz="5700">
                <a:solidFill>
                  <a:schemeClr val="tx1"/>
                </a:solidFill>
                <a:latin typeface="Arial" charset="0"/>
              </a:defRPr>
            </a:lvl5pPr>
            <a:lvl6pPr marL="2514600" indent="-228600" defTabSz="844550" eaLnBrk="0" fontAlgn="base" hangingPunct="0">
              <a:spcBef>
                <a:spcPct val="20000"/>
              </a:spcBef>
              <a:spcAft>
                <a:spcPct val="0"/>
              </a:spcAft>
              <a:defRPr sz="5700">
                <a:solidFill>
                  <a:schemeClr val="tx1"/>
                </a:solidFill>
                <a:latin typeface="Arial" charset="0"/>
              </a:defRPr>
            </a:lvl6pPr>
            <a:lvl7pPr marL="2971800" indent="-228600" defTabSz="844550" eaLnBrk="0" fontAlgn="base" hangingPunct="0">
              <a:spcBef>
                <a:spcPct val="20000"/>
              </a:spcBef>
              <a:spcAft>
                <a:spcPct val="0"/>
              </a:spcAft>
              <a:defRPr sz="5700">
                <a:solidFill>
                  <a:schemeClr val="tx1"/>
                </a:solidFill>
                <a:latin typeface="Arial" charset="0"/>
              </a:defRPr>
            </a:lvl7pPr>
            <a:lvl8pPr marL="3429000" indent="-228600" defTabSz="844550" eaLnBrk="0" fontAlgn="base" hangingPunct="0">
              <a:spcBef>
                <a:spcPct val="20000"/>
              </a:spcBef>
              <a:spcAft>
                <a:spcPct val="0"/>
              </a:spcAft>
              <a:defRPr sz="5700">
                <a:solidFill>
                  <a:schemeClr val="tx1"/>
                </a:solidFill>
                <a:latin typeface="Arial" charset="0"/>
              </a:defRPr>
            </a:lvl8pPr>
            <a:lvl9pPr marL="3886200" indent="-228600" defTabSz="844550" eaLnBrk="0" fontAlgn="base" hangingPunct="0">
              <a:spcBef>
                <a:spcPct val="20000"/>
              </a:spcBef>
              <a:spcAft>
                <a:spcPct val="0"/>
              </a:spcAft>
              <a:defRPr sz="5700">
                <a:solidFill>
                  <a:schemeClr val="tx1"/>
                </a:solidFill>
                <a:latin typeface="Arial" charset="0"/>
              </a:defRPr>
            </a:lvl9pPr>
          </a:lstStyle>
          <a:p>
            <a:pPr>
              <a:spcBef>
                <a:spcPct val="50000"/>
              </a:spcBef>
              <a:spcAft>
                <a:spcPct val="50000"/>
              </a:spcAft>
              <a:defRPr/>
            </a:pPr>
            <a:r>
              <a:rPr lang="en-GB" altLang="en-US" sz="4000" b="1" dirty="0" smtClean="0">
                <a:solidFill>
                  <a:schemeClr val="accent1"/>
                </a:solidFill>
                <a:latin typeface="+mn-lt"/>
              </a:rPr>
              <a:t>Objectives</a:t>
            </a:r>
          </a:p>
        </p:txBody>
      </p:sp>
      <p:graphicFrame>
        <p:nvGraphicFramePr>
          <p:cNvPr id="6" name="Table 5"/>
          <p:cNvGraphicFramePr>
            <a:graphicFrameLocks noGrp="1"/>
          </p:cNvGraphicFramePr>
          <p:nvPr>
            <p:extLst>
              <p:ext uri="{D42A27DB-BD31-4B8C-83A1-F6EECF244321}">
                <p14:modId xmlns:p14="http://schemas.microsoft.com/office/powerpoint/2010/main" val="1655185453"/>
              </p:ext>
            </p:extLst>
          </p:nvPr>
        </p:nvGraphicFramePr>
        <p:xfrm>
          <a:off x="17138129" y="4896844"/>
          <a:ext cx="8496944" cy="944884"/>
        </p:xfrm>
        <a:graphic>
          <a:graphicData uri="http://schemas.openxmlformats.org/drawingml/2006/table">
            <a:tbl>
              <a:tblPr/>
              <a:tblGrid>
                <a:gridCol w="8496944"/>
              </a:tblGrid>
              <a:tr h="800868">
                <a:tc>
                  <a:txBody>
                    <a:bodyPr/>
                    <a:lstStyle>
                      <a:lvl1pPr defTabSz="4316413">
                        <a:buFont typeface="Arial" charset="0"/>
                        <a:defRPr sz="13700">
                          <a:solidFill>
                            <a:schemeClr val="tx1"/>
                          </a:solidFill>
                          <a:latin typeface="News Gothic MT" pitchFamily="34" charset="0"/>
                        </a:defRPr>
                      </a:lvl1pPr>
                      <a:lvl2pPr marL="2157413" defTabSz="4316413">
                        <a:buFont typeface="Arial" charset="0"/>
                        <a:defRPr sz="12000">
                          <a:solidFill>
                            <a:schemeClr val="tx1"/>
                          </a:solidFill>
                          <a:latin typeface="News Gothic MT" pitchFamily="34" charset="0"/>
                        </a:defRPr>
                      </a:lvl2pPr>
                      <a:lvl3pPr marL="4316413" defTabSz="4316413">
                        <a:buFont typeface="Arial" charset="0"/>
                        <a:defRPr sz="10300">
                          <a:solidFill>
                            <a:schemeClr val="tx1"/>
                          </a:solidFill>
                          <a:latin typeface="News Gothic MT" pitchFamily="34" charset="0"/>
                        </a:defRPr>
                      </a:lvl3pPr>
                      <a:lvl4pPr marL="6475413" defTabSz="4316413">
                        <a:buFont typeface="Arial" charset="0"/>
                        <a:defRPr sz="8600">
                          <a:solidFill>
                            <a:schemeClr val="tx1"/>
                          </a:solidFill>
                          <a:latin typeface="News Gothic MT" pitchFamily="34" charset="0"/>
                        </a:defRPr>
                      </a:lvl4pPr>
                      <a:lvl5pPr marL="8634413" defTabSz="4316413">
                        <a:buFont typeface="Arial" charset="0"/>
                        <a:defRPr sz="8600">
                          <a:solidFill>
                            <a:schemeClr val="tx1"/>
                          </a:solidFill>
                          <a:latin typeface="News Gothic MT" pitchFamily="34" charset="0"/>
                        </a:defRPr>
                      </a:lvl5pPr>
                      <a:lvl6pPr marL="9091613" indent="1588" defTabSz="4316413" eaLnBrk="0" fontAlgn="base" hangingPunct="0">
                        <a:spcBef>
                          <a:spcPct val="20000"/>
                        </a:spcBef>
                        <a:spcAft>
                          <a:spcPct val="0"/>
                        </a:spcAft>
                        <a:buFont typeface="Arial" charset="0"/>
                        <a:defRPr sz="8600">
                          <a:solidFill>
                            <a:schemeClr val="tx1"/>
                          </a:solidFill>
                          <a:latin typeface="News Gothic MT" pitchFamily="34" charset="0"/>
                        </a:defRPr>
                      </a:lvl6pPr>
                      <a:lvl7pPr marL="9548813" indent="1588" defTabSz="4316413" eaLnBrk="0" fontAlgn="base" hangingPunct="0">
                        <a:spcBef>
                          <a:spcPct val="20000"/>
                        </a:spcBef>
                        <a:spcAft>
                          <a:spcPct val="0"/>
                        </a:spcAft>
                        <a:buFont typeface="Arial" charset="0"/>
                        <a:defRPr sz="8600">
                          <a:solidFill>
                            <a:schemeClr val="tx1"/>
                          </a:solidFill>
                          <a:latin typeface="News Gothic MT" pitchFamily="34" charset="0"/>
                        </a:defRPr>
                      </a:lvl7pPr>
                      <a:lvl8pPr marL="10006013" indent="1588" defTabSz="4316413" eaLnBrk="0" fontAlgn="base" hangingPunct="0">
                        <a:spcBef>
                          <a:spcPct val="20000"/>
                        </a:spcBef>
                        <a:spcAft>
                          <a:spcPct val="0"/>
                        </a:spcAft>
                        <a:buFont typeface="Arial" charset="0"/>
                        <a:defRPr sz="8600">
                          <a:solidFill>
                            <a:schemeClr val="tx1"/>
                          </a:solidFill>
                          <a:latin typeface="News Gothic MT" pitchFamily="34" charset="0"/>
                        </a:defRPr>
                      </a:lvl8pPr>
                      <a:lvl9pPr marL="10463213" indent="1588" defTabSz="4316413" eaLnBrk="0" fontAlgn="base" hangingPunct="0">
                        <a:spcBef>
                          <a:spcPct val="20000"/>
                        </a:spcBef>
                        <a:spcAft>
                          <a:spcPct val="0"/>
                        </a:spcAft>
                        <a:buFont typeface="Arial" charset="0"/>
                        <a:defRPr sz="8600">
                          <a:solidFill>
                            <a:schemeClr val="tx1"/>
                          </a:solidFill>
                          <a:latin typeface="News Gothic MT" pitchFamily="34" charset="0"/>
                        </a:defRPr>
                      </a:lvl9pPr>
                    </a:lstStyle>
                    <a:p>
                      <a:pPr marL="0" marR="0" lvl="0" indent="0" algn="l" defTabSz="4316413" rtl="0" eaLnBrk="1" fontAlgn="base" latinLnBrk="0" hangingPunct="1">
                        <a:lnSpc>
                          <a:spcPct val="100000"/>
                        </a:lnSpc>
                        <a:spcBef>
                          <a:spcPct val="0"/>
                        </a:spcBef>
                        <a:spcAft>
                          <a:spcPct val="0"/>
                        </a:spcAft>
                        <a:buClrTx/>
                        <a:buSzTx/>
                        <a:buFontTx/>
                        <a:buNone/>
                        <a:tabLst/>
                      </a:pPr>
                      <a:r>
                        <a:rPr kumimoji="0" lang="fr-FR" altLang="en-US" sz="2800" b="1" i="0" u="none" strike="noStrike" cap="none" normalizeH="0" baseline="0" dirty="0" smtClean="0">
                          <a:ln>
                            <a:noFill/>
                          </a:ln>
                          <a:solidFill>
                            <a:schemeClr val="tx1"/>
                          </a:solidFill>
                          <a:effectLst/>
                          <a:latin typeface="Arial" charset="0"/>
                          <a:cs typeface="Arial" charset="0"/>
                        </a:rPr>
                        <a:t>Table 1.  Final transition-</a:t>
                      </a:r>
                      <a:r>
                        <a:rPr kumimoji="0" lang="fr-FR" altLang="en-US" sz="2800" b="1" i="0" u="none" strike="noStrike" cap="none" normalizeH="0" baseline="0" dirty="0" err="1" smtClean="0">
                          <a:ln>
                            <a:noFill/>
                          </a:ln>
                          <a:solidFill>
                            <a:schemeClr val="tx1"/>
                          </a:solidFill>
                          <a:effectLst/>
                          <a:latin typeface="Arial" charset="0"/>
                          <a:cs typeface="Arial" charset="0"/>
                        </a:rPr>
                        <a:t>specific</a:t>
                      </a:r>
                      <a:r>
                        <a:rPr kumimoji="0" lang="fr-FR" altLang="en-US" sz="2800" b="1" i="0" u="none" strike="noStrike" cap="none" normalizeH="0" baseline="0" dirty="0" smtClean="0">
                          <a:ln>
                            <a:noFill/>
                          </a:ln>
                          <a:solidFill>
                            <a:schemeClr val="tx1"/>
                          </a:solidFill>
                          <a:effectLst/>
                          <a:latin typeface="Arial" charset="0"/>
                          <a:cs typeface="Arial" charset="0"/>
                        </a:rPr>
                        <a:t> </a:t>
                      </a:r>
                      <a:r>
                        <a:rPr kumimoji="0" lang="fr-FR" altLang="en-US" sz="2800" b="1" i="0" u="none" strike="noStrike" cap="none" normalizeH="0" baseline="0" dirty="0" err="1" smtClean="0">
                          <a:ln>
                            <a:noFill/>
                          </a:ln>
                          <a:solidFill>
                            <a:schemeClr val="tx1"/>
                          </a:solidFill>
                          <a:effectLst/>
                          <a:latin typeface="Arial" charset="0"/>
                          <a:cs typeface="Arial" charset="0"/>
                        </a:rPr>
                        <a:t>baseline</a:t>
                      </a:r>
                      <a:r>
                        <a:rPr kumimoji="0" lang="fr-FR" altLang="en-US" sz="2800" b="1" i="0" u="none" strike="noStrike" cap="none" normalizeH="0" baseline="0" dirty="0" smtClean="0">
                          <a:ln>
                            <a:noFill/>
                          </a:ln>
                          <a:solidFill>
                            <a:schemeClr val="tx1"/>
                          </a:solidFill>
                          <a:effectLst/>
                          <a:latin typeface="Arial" charset="0"/>
                          <a:cs typeface="Arial" charset="0"/>
                        </a:rPr>
                        <a:t> </a:t>
                      </a:r>
                      <a:r>
                        <a:rPr kumimoji="0" lang="fr-FR" altLang="en-US" sz="2800" b="1" i="0" u="none" strike="noStrike" cap="none" normalizeH="0" baseline="0" dirty="0" err="1" smtClean="0">
                          <a:ln>
                            <a:noFill/>
                          </a:ln>
                          <a:solidFill>
                            <a:schemeClr val="tx1"/>
                          </a:solidFill>
                          <a:effectLst/>
                          <a:latin typeface="Arial" charset="0"/>
                          <a:cs typeface="Arial" charset="0"/>
                        </a:rPr>
                        <a:t>covariate</a:t>
                      </a:r>
                      <a:r>
                        <a:rPr kumimoji="0" lang="fr-FR" altLang="en-US" sz="2800" b="1" i="0" u="none" strike="noStrike" cap="none" normalizeH="0" baseline="0" dirty="0" smtClean="0">
                          <a:ln>
                            <a:noFill/>
                          </a:ln>
                          <a:solidFill>
                            <a:schemeClr val="tx1"/>
                          </a:solidFill>
                          <a:effectLst/>
                          <a:latin typeface="Arial" charset="0"/>
                          <a:cs typeface="Arial" charset="0"/>
                        </a:rPr>
                        <a:t> model (HR: </a:t>
                      </a:r>
                      <a:r>
                        <a:rPr kumimoji="0" lang="fr-FR" altLang="en-US" sz="2800" b="1" i="0" u="none" strike="noStrike" cap="none" normalizeH="0" baseline="0" dirty="0" err="1" smtClean="0">
                          <a:ln>
                            <a:noFill/>
                          </a:ln>
                          <a:solidFill>
                            <a:schemeClr val="tx1"/>
                          </a:solidFill>
                          <a:effectLst/>
                          <a:latin typeface="Arial" charset="0"/>
                          <a:cs typeface="Arial" charset="0"/>
                        </a:rPr>
                        <a:t>hazard</a:t>
                      </a:r>
                      <a:r>
                        <a:rPr kumimoji="0" lang="fr-FR" altLang="en-US" sz="2800" b="1" i="0" u="none" strike="noStrike" cap="none" normalizeH="0" baseline="0" dirty="0" smtClean="0">
                          <a:ln>
                            <a:noFill/>
                          </a:ln>
                          <a:solidFill>
                            <a:schemeClr val="tx1"/>
                          </a:solidFill>
                          <a:effectLst/>
                          <a:latin typeface="Arial" charset="0"/>
                          <a:cs typeface="Arial" charset="0"/>
                        </a:rPr>
                        <a:t> ratio)</a:t>
                      </a:r>
                    </a:p>
                  </a:txBody>
                  <a:tcPr marT="45722" marB="45722" anchor="ctr" horzOverflow="overflow">
                    <a:lnL w="12700" cap="flat" cmpd="sng" algn="ctr">
                      <a:solidFill>
                        <a:srgbClr val="5C4517"/>
                      </a:solidFill>
                      <a:prstDash val="solid"/>
                      <a:round/>
                      <a:headEnd type="none" w="med" len="med"/>
                      <a:tailEnd type="none" w="med" len="med"/>
                    </a:lnL>
                    <a:lnR w="12700" cap="flat" cmpd="sng" algn="ctr">
                      <a:solidFill>
                        <a:srgbClr val="5C4517"/>
                      </a:solidFill>
                      <a:prstDash val="solid"/>
                      <a:round/>
                      <a:headEnd type="none" w="med" len="med"/>
                      <a:tailEnd type="none" w="med" len="med"/>
                    </a:lnR>
                    <a:lnT w="12700" cap="flat" cmpd="sng" algn="ctr">
                      <a:solidFill>
                        <a:srgbClr val="5C4517"/>
                      </a:solidFill>
                      <a:prstDash val="solid"/>
                      <a:round/>
                      <a:headEnd type="none" w="med" len="med"/>
                      <a:tailEnd type="none" w="med" len="med"/>
                    </a:lnT>
                    <a:lnB w="12700" cap="flat" cmpd="sng" algn="ctr">
                      <a:solidFill>
                        <a:srgbClr val="5C4517"/>
                      </a:solidFill>
                      <a:prstDash val="solid"/>
                      <a:round/>
                      <a:headEnd type="none" w="med" len="med"/>
                      <a:tailEnd type="none" w="med" len="med"/>
                    </a:lnB>
                    <a:lnTlToBr>
                      <a:noFill/>
                    </a:lnTlToBr>
                    <a:lnBlToTr>
                      <a:noFill/>
                    </a:lnBlToTr>
                    <a:solidFill>
                      <a:schemeClr val="accent4">
                        <a:lumMod val="20000"/>
                        <a:lumOff val="80000"/>
                      </a:schemeClr>
                    </a:solidFill>
                  </a:tcPr>
                </a:tc>
              </a:tr>
            </a:tbl>
          </a:graphicData>
        </a:graphic>
      </p:graphicFrame>
      <p:sp>
        <p:nvSpPr>
          <p:cNvPr id="8" name="Rectangle 7"/>
          <p:cNvSpPr/>
          <p:nvPr/>
        </p:nvSpPr>
        <p:spPr>
          <a:xfrm>
            <a:off x="481013" y="16116253"/>
            <a:ext cx="15857091" cy="13683746"/>
          </a:xfrm>
          <a:prstGeom prst="rect">
            <a:avLst/>
          </a:prstGeom>
        </p:spPr>
        <p:txBody>
          <a:bodyPr wrap="square">
            <a:spAutoFit/>
          </a:bodyPr>
          <a:lstStyle/>
          <a:p>
            <a:pPr algn="just"/>
            <a:r>
              <a:rPr lang="en-US" sz="3200" dirty="0" smtClean="0"/>
              <a:t>Multi-state </a:t>
            </a:r>
            <a:r>
              <a:rPr lang="en-US" sz="3200" dirty="0"/>
              <a:t>models were built on data from the Center for International Blood and Marrow Transplant Research (CIBMTR [4]), a prime data source on stem cell transplantation in the US. </a:t>
            </a:r>
            <a:endParaRPr lang="en-US" sz="3200" dirty="0" smtClean="0"/>
          </a:p>
          <a:p>
            <a:pPr algn="just"/>
            <a:r>
              <a:rPr lang="en-US" sz="3200" b="1" dirty="0" smtClean="0">
                <a:solidFill>
                  <a:srgbClr val="920000"/>
                </a:solidFill>
              </a:rPr>
              <a:t>Target population:</a:t>
            </a:r>
            <a:endParaRPr lang="en-US" sz="3200" dirty="0" smtClean="0"/>
          </a:p>
          <a:p>
            <a:pPr marL="457200" lvl="0" indent="-457200">
              <a:buFont typeface="Arial" panose="020B0604020202020204" pitchFamily="34" charset="0"/>
              <a:buChar char="•"/>
            </a:pPr>
            <a:r>
              <a:rPr lang="en-US" sz="3200" dirty="0"/>
              <a:t>Age </a:t>
            </a:r>
            <a:r>
              <a:rPr lang="en-US" sz="3200" dirty="0" smtClean="0"/>
              <a:t>between 18 </a:t>
            </a:r>
            <a:r>
              <a:rPr lang="en-US" sz="3200" dirty="0"/>
              <a:t>and 75 years.</a:t>
            </a:r>
          </a:p>
          <a:p>
            <a:pPr marL="457200" lvl="0" indent="-457200">
              <a:buFont typeface="Arial" panose="020B0604020202020204" pitchFamily="34" charset="0"/>
              <a:buChar char="•"/>
            </a:pPr>
            <a:r>
              <a:rPr lang="en-US" sz="3200" dirty="0" smtClean="0"/>
              <a:t>Allogeneic peripheral </a:t>
            </a:r>
            <a:r>
              <a:rPr lang="en-US" sz="3200" dirty="0"/>
              <a:t>blood tissue </a:t>
            </a:r>
            <a:r>
              <a:rPr lang="en-US" sz="3200" dirty="0" smtClean="0"/>
              <a:t>transplanted between 2009 and 2013.</a:t>
            </a:r>
          </a:p>
          <a:p>
            <a:pPr marL="457200" lvl="0" indent="-457200">
              <a:buFont typeface="Arial" panose="020B0604020202020204" pitchFamily="34" charset="0"/>
              <a:buChar char="•"/>
            </a:pPr>
            <a:r>
              <a:rPr lang="en-US" sz="3200" dirty="0" smtClean="0"/>
              <a:t>Acute myeloid leukemia (AML), acute lymphoblastic lymphoma (ALL), or non-Hodgkin lymphoma (NHL).</a:t>
            </a:r>
            <a:endParaRPr lang="en-US" sz="3200" dirty="0"/>
          </a:p>
          <a:p>
            <a:pPr marL="457200" lvl="0" indent="-457200">
              <a:buFont typeface="Arial" panose="020B0604020202020204" pitchFamily="34" charset="0"/>
              <a:buChar char="•"/>
            </a:pPr>
            <a:r>
              <a:rPr lang="en-US" sz="3200" dirty="0"/>
              <a:t>Fully matched related donors (MRD) or unrelated donors (MUD</a:t>
            </a:r>
            <a:r>
              <a:rPr lang="en-US" sz="3200" dirty="0" smtClean="0"/>
              <a:t>).</a:t>
            </a:r>
            <a:endParaRPr lang="en-US" sz="3200" dirty="0"/>
          </a:p>
          <a:p>
            <a:pPr marL="457200" lvl="0" indent="-457200">
              <a:buFont typeface="Arial" panose="020B0604020202020204" pitchFamily="34" charset="0"/>
              <a:buChar char="•"/>
            </a:pPr>
            <a:r>
              <a:rPr lang="en-US" sz="3200" dirty="0" smtClean="0"/>
              <a:t>Use of </a:t>
            </a:r>
            <a:r>
              <a:rPr lang="en-US" sz="3200" dirty="0" err="1" smtClean="0"/>
              <a:t>cyclosporin</a:t>
            </a:r>
            <a:r>
              <a:rPr lang="en-US" sz="3200" dirty="0" smtClean="0"/>
              <a:t> A  or tacrolimus with methotrexate (MTX) as prophylaxis of GvHD.</a:t>
            </a:r>
          </a:p>
          <a:p>
            <a:pPr marL="457200" lvl="0" indent="-457200">
              <a:buFont typeface="Arial" panose="020B0604020202020204" pitchFamily="34" charset="0"/>
              <a:buChar char="•"/>
            </a:pPr>
            <a:r>
              <a:rPr lang="en-US" sz="3200" dirty="0" smtClean="0"/>
              <a:t>Patients </a:t>
            </a:r>
            <a:r>
              <a:rPr lang="en-US" sz="3200" dirty="0"/>
              <a:t>using </a:t>
            </a:r>
            <a:r>
              <a:rPr lang="en-US" sz="3200" dirty="0" err="1"/>
              <a:t>alemtuzumab</a:t>
            </a:r>
            <a:r>
              <a:rPr lang="en-US" sz="3200" dirty="0"/>
              <a:t> (</a:t>
            </a:r>
            <a:r>
              <a:rPr lang="en-US" sz="3200" dirty="0" err="1"/>
              <a:t>Campath</a:t>
            </a:r>
            <a:r>
              <a:rPr lang="en-US" sz="3200" dirty="0"/>
              <a:t>) </a:t>
            </a:r>
            <a:r>
              <a:rPr lang="en-US" sz="3200" dirty="0" smtClean="0"/>
              <a:t>were excluded.</a:t>
            </a:r>
            <a:endParaRPr lang="en-US" sz="3200" dirty="0"/>
          </a:p>
          <a:p>
            <a:pPr algn="just"/>
            <a:r>
              <a:rPr lang="en-US" sz="3200" b="1" dirty="0" smtClean="0">
                <a:solidFill>
                  <a:srgbClr val="920000"/>
                </a:solidFill>
              </a:rPr>
              <a:t>Five states </a:t>
            </a:r>
            <a:r>
              <a:rPr lang="en-US" sz="3200" b="1" dirty="0">
                <a:solidFill>
                  <a:srgbClr val="920000"/>
                </a:solidFill>
              </a:rPr>
              <a:t>of </a:t>
            </a:r>
            <a:r>
              <a:rPr lang="en-US" sz="3200" b="1" dirty="0" smtClean="0">
                <a:solidFill>
                  <a:srgbClr val="920000"/>
                </a:solidFill>
              </a:rPr>
              <a:t>interest: </a:t>
            </a:r>
            <a:endParaRPr lang="en-US" sz="3200" dirty="0"/>
          </a:p>
          <a:p>
            <a:pPr marL="457200" indent="-457200" algn="just">
              <a:buFont typeface="Arial" panose="020B0604020202020204" pitchFamily="34" charset="0"/>
              <a:buChar char="•"/>
            </a:pPr>
            <a:r>
              <a:rPr lang="en-US" sz="3200" dirty="0" smtClean="0"/>
              <a:t>Initial (event-free), acute GvHD grade 3 or 4</a:t>
            </a:r>
            <a:r>
              <a:rPr lang="en-US" sz="3200" dirty="0" smtClean="0">
                <a:solidFill>
                  <a:srgbClr val="FF0000"/>
                </a:solidFill>
              </a:rPr>
              <a:t> </a:t>
            </a:r>
            <a:r>
              <a:rPr lang="en-US" sz="3200" dirty="0"/>
              <a:t>(aGvHD), </a:t>
            </a:r>
            <a:r>
              <a:rPr lang="en-US" sz="3200" dirty="0" smtClean="0"/>
              <a:t>severe chronic </a:t>
            </a:r>
            <a:r>
              <a:rPr lang="en-US" sz="3200" dirty="0"/>
              <a:t>GvHD (cGvHD), </a:t>
            </a:r>
            <a:r>
              <a:rPr lang="en-US" sz="3200" dirty="0" smtClean="0"/>
              <a:t>relapse, and death. </a:t>
            </a:r>
          </a:p>
          <a:p>
            <a:pPr algn="just"/>
            <a:r>
              <a:rPr lang="en-US" sz="3200" b="1" dirty="0" smtClean="0">
                <a:solidFill>
                  <a:srgbClr val="920000"/>
                </a:solidFill>
              </a:rPr>
              <a:t>Multi-state models:</a:t>
            </a:r>
          </a:p>
          <a:p>
            <a:pPr algn="just"/>
            <a:r>
              <a:rPr lang="en-US" sz="3200" dirty="0" smtClean="0"/>
              <a:t>Five time-continuous</a:t>
            </a:r>
            <a:r>
              <a:rPr lang="en-US" sz="3200" dirty="0"/>
              <a:t>, finite-state Markovian </a:t>
            </a:r>
            <a:r>
              <a:rPr lang="en-US" sz="3200" dirty="0" smtClean="0"/>
              <a:t>candidate models. Transition probabilities were </a:t>
            </a:r>
            <a:r>
              <a:rPr lang="en-US" sz="3200" dirty="0"/>
              <a:t>estimated using the Aalen-Johansen estimator [1]. </a:t>
            </a:r>
            <a:r>
              <a:rPr lang="en-US" sz="3200" dirty="0" smtClean="0"/>
              <a:t>  Ten </a:t>
            </a:r>
            <a:r>
              <a:rPr lang="en-US" sz="3200" dirty="0"/>
              <a:t>candidate baseline covariates were considered (age, sex, donor type, </a:t>
            </a:r>
            <a:r>
              <a:rPr lang="en-US" sz="3200" dirty="0" smtClean="0"/>
              <a:t>prophylaxis, disease, etc</a:t>
            </a:r>
            <a:r>
              <a:rPr lang="en-US" sz="3200" dirty="0"/>
              <a:t>.). Selection of a final model was based on stepwise covariate selection, goodness-of-fit diagnostics, and clinical relevance. </a:t>
            </a:r>
            <a:endParaRPr lang="en-US" sz="3200" dirty="0" smtClean="0"/>
          </a:p>
          <a:p>
            <a:pPr algn="just"/>
            <a:r>
              <a:rPr lang="en-US" sz="3200" b="1" dirty="0" smtClean="0">
                <a:solidFill>
                  <a:srgbClr val="920000"/>
                </a:solidFill>
              </a:rPr>
              <a:t>Multi-state simulations</a:t>
            </a:r>
            <a:r>
              <a:rPr lang="en-US" sz="3200" dirty="0" smtClean="0"/>
              <a:t>:</a:t>
            </a:r>
          </a:p>
          <a:p>
            <a:pPr algn="just"/>
            <a:r>
              <a:rPr lang="en-US" sz="3200" dirty="0" smtClean="0"/>
              <a:t>Trial </a:t>
            </a:r>
            <a:r>
              <a:rPr lang="en-US" sz="3200" dirty="0"/>
              <a:t>scenarios were simulated based on the final model and assuming various putative drug effects on top of the background transition hazards to quantify 4 composite endpoints of interest. Computations were conducted using the R language [2,3,5-7</a:t>
            </a:r>
            <a:r>
              <a:rPr lang="en-US" sz="3200" dirty="0" smtClean="0"/>
              <a:t>].</a:t>
            </a:r>
            <a:endParaRPr lang="en-US" sz="3200" dirty="0"/>
          </a:p>
        </p:txBody>
      </p:sp>
      <p:sp>
        <p:nvSpPr>
          <p:cNvPr id="46" name="Text Box 678"/>
          <p:cNvSpPr txBox="1">
            <a:spLocks noChangeArrowheads="1"/>
          </p:cNvSpPr>
          <p:nvPr/>
        </p:nvSpPr>
        <p:spPr bwMode="auto">
          <a:xfrm>
            <a:off x="504281" y="15151092"/>
            <a:ext cx="15751149" cy="97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4384" tIns="179966" rIns="84384" bIns="179966">
            <a:spAutoFit/>
          </a:bodyPr>
          <a:lstStyle>
            <a:lvl1pPr defTabSz="844550">
              <a:defRPr sz="5700">
                <a:solidFill>
                  <a:schemeClr val="tx1"/>
                </a:solidFill>
                <a:latin typeface="Arial" charset="0"/>
              </a:defRPr>
            </a:lvl1pPr>
            <a:lvl2pPr marL="742950" indent="-285750" defTabSz="844550">
              <a:defRPr sz="5700">
                <a:solidFill>
                  <a:schemeClr val="tx1"/>
                </a:solidFill>
                <a:latin typeface="Arial" charset="0"/>
              </a:defRPr>
            </a:lvl2pPr>
            <a:lvl3pPr marL="1143000" indent="-228600" defTabSz="844550">
              <a:defRPr sz="5700">
                <a:solidFill>
                  <a:schemeClr val="tx1"/>
                </a:solidFill>
                <a:latin typeface="Arial" charset="0"/>
              </a:defRPr>
            </a:lvl3pPr>
            <a:lvl4pPr marL="1600200" indent="-228600" defTabSz="844550">
              <a:defRPr sz="5700">
                <a:solidFill>
                  <a:schemeClr val="tx1"/>
                </a:solidFill>
                <a:latin typeface="Arial" charset="0"/>
              </a:defRPr>
            </a:lvl4pPr>
            <a:lvl5pPr marL="2057400" indent="-228600" defTabSz="844550">
              <a:defRPr sz="5700">
                <a:solidFill>
                  <a:schemeClr val="tx1"/>
                </a:solidFill>
                <a:latin typeface="Arial" charset="0"/>
              </a:defRPr>
            </a:lvl5pPr>
            <a:lvl6pPr marL="2514600" indent="-228600" defTabSz="844550" eaLnBrk="0" fontAlgn="base" hangingPunct="0">
              <a:spcBef>
                <a:spcPct val="20000"/>
              </a:spcBef>
              <a:spcAft>
                <a:spcPct val="0"/>
              </a:spcAft>
              <a:defRPr sz="5700">
                <a:solidFill>
                  <a:schemeClr val="tx1"/>
                </a:solidFill>
                <a:latin typeface="Arial" charset="0"/>
              </a:defRPr>
            </a:lvl6pPr>
            <a:lvl7pPr marL="2971800" indent="-228600" defTabSz="844550" eaLnBrk="0" fontAlgn="base" hangingPunct="0">
              <a:spcBef>
                <a:spcPct val="20000"/>
              </a:spcBef>
              <a:spcAft>
                <a:spcPct val="0"/>
              </a:spcAft>
              <a:defRPr sz="5700">
                <a:solidFill>
                  <a:schemeClr val="tx1"/>
                </a:solidFill>
                <a:latin typeface="Arial" charset="0"/>
              </a:defRPr>
            </a:lvl7pPr>
            <a:lvl8pPr marL="3429000" indent="-228600" defTabSz="844550" eaLnBrk="0" fontAlgn="base" hangingPunct="0">
              <a:spcBef>
                <a:spcPct val="20000"/>
              </a:spcBef>
              <a:spcAft>
                <a:spcPct val="0"/>
              </a:spcAft>
              <a:defRPr sz="5700">
                <a:solidFill>
                  <a:schemeClr val="tx1"/>
                </a:solidFill>
                <a:latin typeface="Arial" charset="0"/>
              </a:defRPr>
            </a:lvl8pPr>
            <a:lvl9pPr marL="3886200" indent="-228600" defTabSz="844550" eaLnBrk="0" fontAlgn="base" hangingPunct="0">
              <a:spcBef>
                <a:spcPct val="20000"/>
              </a:spcBef>
              <a:spcAft>
                <a:spcPct val="0"/>
              </a:spcAft>
              <a:defRPr sz="5700">
                <a:solidFill>
                  <a:schemeClr val="tx1"/>
                </a:solidFill>
                <a:latin typeface="Arial" charset="0"/>
              </a:defRPr>
            </a:lvl9pPr>
          </a:lstStyle>
          <a:p>
            <a:pPr>
              <a:spcBef>
                <a:spcPct val="50000"/>
              </a:spcBef>
              <a:spcAft>
                <a:spcPct val="50000"/>
              </a:spcAft>
              <a:defRPr/>
            </a:pPr>
            <a:r>
              <a:rPr lang="en-GB" altLang="en-US" sz="4000" b="1" dirty="0" smtClean="0">
                <a:solidFill>
                  <a:schemeClr val="accent1"/>
                </a:solidFill>
                <a:latin typeface="+mn-lt"/>
              </a:rPr>
              <a:t>Methods</a:t>
            </a:r>
          </a:p>
        </p:txBody>
      </p:sp>
      <p:sp>
        <p:nvSpPr>
          <p:cNvPr id="12" name="Rectangle 11"/>
          <p:cNvSpPr/>
          <p:nvPr/>
        </p:nvSpPr>
        <p:spPr>
          <a:xfrm>
            <a:off x="17002485" y="17730637"/>
            <a:ext cx="14681659" cy="5804666"/>
          </a:xfrm>
          <a:prstGeom prst="rect">
            <a:avLst/>
          </a:prstGeom>
        </p:spPr>
        <p:txBody>
          <a:bodyPr wrap="square">
            <a:spAutoFit/>
          </a:bodyPr>
          <a:lstStyle/>
          <a:p>
            <a:pPr algn="just"/>
            <a:r>
              <a:rPr lang="en-US" sz="3200" dirty="0" smtClean="0"/>
              <a:t>Simulations </a:t>
            </a:r>
            <a:r>
              <a:rPr lang="en-US" sz="3200" dirty="0"/>
              <a:t>from this model allowed to compare the operating characteristics of </a:t>
            </a:r>
            <a:r>
              <a:rPr lang="en-US" sz="3200" dirty="0" smtClean="0"/>
              <a:t>a future </a:t>
            </a:r>
            <a:r>
              <a:rPr lang="en-US" sz="3200" dirty="0"/>
              <a:t>clinical </a:t>
            </a:r>
            <a:r>
              <a:rPr lang="en-US" sz="3200" dirty="0" smtClean="0"/>
              <a:t>trial with two arms (active vs. placebo), </a:t>
            </a:r>
            <a:r>
              <a:rPr lang="en-US" sz="3200" dirty="0"/>
              <a:t>assuming </a:t>
            </a:r>
            <a:r>
              <a:rPr lang="en-US" sz="3200" dirty="0" smtClean="0"/>
              <a:t>the </a:t>
            </a:r>
            <a:r>
              <a:rPr lang="en-US" sz="3200" dirty="0" err="1" smtClean="0"/>
              <a:t>investiga-tional</a:t>
            </a:r>
            <a:r>
              <a:rPr lang="en-US" sz="3200" dirty="0" smtClean="0"/>
              <a:t> </a:t>
            </a:r>
            <a:r>
              <a:rPr lang="en-US" sz="3200" dirty="0"/>
              <a:t>drug reduces selected transition rates to a specified extent, and to </a:t>
            </a:r>
            <a:r>
              <a:rPr lang="en-US" sz="3200" dirty="0" smtClean="0"/>
              <a:t>com-pare </a:t>
            </a:r>
            <a:r>
              <a:rPr lang="en-US" sz="3200" dirty="0"/>
              <a:t>the trial’s power among 4</a:t>
            </a:r>
            <a:r>
              <a:rPr lang="en-US" sz="3200" dirty="0" smtClean="0"/>
              <a:t> </a:t>
            </a:r>
            <a:r>
              <a:rPr lang="en-US" sz="3200" dirty="0"/>
              <a:t>composite endpoints with various sample </a:t>
            </a:r>
            <a:r>
              <a:rPr lang="en-US" sz="3200" dirty="0" smtClean="0"/>
              <a:t>sizes.</a:t>
            </a:r>
          </a:p>
          <a:p>
            <a:pPr algn="just"/>
            <a:r>
              <a:rPr lang="en-US" sz="3200" b="1" dirty="0" smtClean="0">
                <a:solidFill>
                  <a:srgbClr val="920000"/>
                </a:solidFill>
              </a:rPr>
              <a:t>Simulation scenarios:</a:t>
            </a:r>
          </a:p>
          <a:p>
            <a:pPr marL="457200" indent="-457200" algn="just">
              <a:buFont typeface="Arial" panose="020B0604020202020204" pitchFamily="34" charset="0"/>
              <a:buChar char="•"/>
            </a:pPr>
            <a:r>
              <a:rPr lang="en-US" sz="3200" dirty="0" smtClean="0"/>
              <a:t>Nine trial scenarios were simulated 400 times.  Each scenario represents a sample size N (120, 160, 220 per arm) and a transition rate </a:t>
            </a:r>
            <a:r>
              <a:rPr lang="en-US" sz="3200" dirty="0"/>
              <a:t>reduction </a:t>
            </a:r>
            <a:r>
              <a:rPr lang="en-US" sz="3200" dirty="0" smtClean="0">
                <a:latin typeface="Symbol" panose="05050102010706020507" pitchFamily="18" charset="2"/>
              </a:rPr>
              <a:t>D          </a:t>
            </a:r>
            <a:r>
              <a:rPr lang="en-US" sz="3200" dirty="0" smtClean="0"/>
              <a:t>(-10%, -20%, -30%) on the 4 transitions </a:t>
            </a:r>
            <a:r>
              <a:rPr lang="en-US" sz="3200" dirty="0" err="1" smtClean="0"/>
              <a:t>Initial</a:t>
            </a:r>
            <a:r>
              <a:rPr lang="en-US" sz="2800" dirty="0" err="1" smtClean="0">
                <a:sym typeface="Wingdings" panose="05000000000000000000" pitchFamily="2" charset="2"/>
              </a:rPr>
              <a:t></a:t>
            </a:r>
            <a:r>
              <a:rPr lang="en-US" sz="3200" dirty="0" err="1" smtClean="0"/>
              <a:t>aGvHD</a:t>
            </a:r>
            <a:r>
              <a:rPr lang="en-US" sz="3200" dirty="0"/>
              <a:t>, </a:t>
            </a:r>
            <a:r>
              <a:rPr lang="en-US" sz="3200" dirty="0" err="1" smtClean="0"/>
              <a:t>Initial</a:t>
            </a:r>
            <a:r>
              <a:rPr lang="en-US" sz="2800" dirty="0" err="1" smtClean="0">
                <a:sym typeface="Wingdings" panose="05000000000000000000" pitchFamily="2" charset="2"/>
              </a:rPr>
              <a:t></a:t>
            </a:r>
            <a:r>
              <a:rPr lang="en-US" sz="3200" dirty="0" err="1" smtClean="0"/>
              <a:t>Relapse</a:t>
            </a:r>
            <a:r>
              <a:rPr lang="en-US" sz="3200" dirty="0"/>
              <a:t>, </a:t>
            </a:r>
            <a:r>
              <a:rPr lang="en-US" sz="3200" dirty="0" err="1" smtClean="0"/>
              <a:t>aGvHD</a:t>
            </a:r>
            <a:r>
              <a:rPr lang="en-US" sz="2800" dirty="0" err="1" smtClean="0">
                <a:sym typeface="Wingdings" panose="05000000000000000000" pitchFamily="2" charset="2"/>
              </a:rPr>
              <a:t></a:t>
            </a:r>
            <a:r>
              <a:rPr lang="en-US" sz="3200" dirty="0" err="1" smtClean="0"/>
              <a:t>Relapse</a:t>
            </a:r>
            <a:r>
              <a:rPr lang="en-US" sz="3200" dirty="0"/>
              <a:t>, </a:t>
            </a:r>
            <a:r>
              <a:rPr lang="en-US" sz="3200" dirty="0" smtClean="0"/>
              <a:t>and </a:t>
            </a:r>
            <a:r>
              <a:rPr lang="en-US" sz="3200" dirty="0" err="1" smtClean="0"/>
              <a:t>Relapse</a:t>
            </a:r>
            <a:r>
              <a:rPr lang="en-US" sz="2800" dirty="0" err="1" smtClean="0">
                <a:sym typeface="Wingdings" panose="05000000000000000000" pitchFamily="2" charset="2"/>
              </a:rPr>
              <a:t></a:t>
            </a:r>
            <a:r>
              <a:rPr lang="en-US" sz="3200" dirty="0" err="1" smtClean="0"/>
              <a:t>Death</a:t>
            </a:r>
            <a:r>
              <a:rPr lang="en-US" sz="3200" dirty="0" smtClean="0"/>
              <a:t>.</a:t>
            </a:r>
          </a:p>
          <a:p>
            <a:pPr marL="457200" indent="-457200" algn="just">
              <a:buFont typeface="Arial" panose="020B0604020202020204" pitchFamily="34" charset="0"/>
              <a:buChar char="•"/>
            </a:pPr>
            <a:r>
              <a:rPr lang="en-US" sz="3200" dirty="0" smtClean="0"/>
              <a:t>Four endpoints were assessed: overall survival (OS), GvHD-free survival (GFS), GvHD-/relapse-free survival (GRFS), progression-free survival (PFS).</a:t>
            </a:r>
          </a:p>
        </p:txBody>
      </p:sp>
      <p:sp>
        <p:nvSpPr>
          <p:cNvPr id="47" name="Text Box 678"/>
          <p:cNvSpPr txBox="1">
            <a:spLocks noChangeArrowheads="1"/>
          </p:cNvSpPr>
          <p:nvPr/>
        </p:nvSpPr>
        <p:spPr bwMode="auto">
          <a:xfrm>
            <a:off x="694829" y="36475913"/>
            <a:ext cx="15336838" cy="10405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4384" tIns="179966" rIns="84384" bIns="179966">
            <a:spAutoFit/>
          </a:bodyPr>
          <a:lstStyle>
            <a:lvl1pPr defTabSz="844550">
              <a:defRPr sz="5700">
                <a:solidFill>
                  <a:schemeClr val="tx1"/>
                </a:solidFill>
                <a:latin typeface="Arial" charset="0"/>
              </a:defRPr>
            </a:lvl1pPr>
            <a:lvl2pPr marL="742950" indent="-285750" defTabSz="844550">
              <a:defRPr sz="5700">
                <a:solidFill>
                  <a:schemeClr val="tx1"/>
                </a:solidFill>
                <a:latin typeface="Arial" charset="0"/>
              </a:defRPr>
            </a:lvl2pPr>
            <a:lvl3pPr marL="1143000" indent="-228600" defTabSz="844550">
              <a:defRPr sz="5700">
                <a:solidFill>
                  <a:schemeClr val="tx1"/>
                </a:solidFill>
                <a:latin typeface="Arial" charset="0"/>
              </a:defRPr>
            </a:lvl3pPr>
            <a:lvl4pPr marL="1600200" indent="-228600" defTabSz="844550">
              <a:defRPr sz="5700">
                <a:solidFill>
                  <a:schemeClr val="tx1"/>
                </a:solidFill>
                <a:latin typeface="Arial" charset="0"/>
              </a:defRPr>
            </a:lvl4pPr>
            <a:lvl5pPr marL="2057400" indent="-228600" defTabSz="844550">
              <a:defRPr sz="5700">
                <a:solidFill>
                  <a:schemeClr val="tx1"/>
                </a:solidFill>
                <a:latin typeface="Arial" charset="0"/>
              </a:defRPr>
            </a:lvl5pPr>
            <a:lvl6pPr marL="2514600" indent="-228600" defTabSz="844550" eaLnBrk="0" fontAlgn="base" hangingPunct="0">
              <a:spcBef>
                <a:spcPct val="20000"/>
              </a:spcBef>
              <a:spcAft>
                <a:spcPct val="0"/>
              </a:spcAft>
              <a:defRPr sz="5700">
                <a:solidFill>
                  <a:schemeClr val="tx1"/>
                </a:solidFill>
                <a:latin typeface="Arial" charset="0"/>
              </a:defRPr>
            </a:lvl6pPr>
            <a:lvl7pPr marL="2971800" indent="-228600" defTabSz="844550" eaLnBrk="0" fontAlgn="base" hangingPunct="0">
              <a:spcBef>
                <a:spcPct val="20000"/>
              </a:spcBef>
              <a:spcAft>
                <a:spcPct val="0"/>
              </a:spcAft>
              <a:defRPr sz="5700">
                <a:solidFill>
                  <a:schemeClr val="tx1"/>
                </a:solidFill>
                <a:latin typeface="Arial" charset="0"/>
              </a:defRPr>
            </a:lvl7pPr>
            <a:lvl8pPr marL="3429000" indent="-228600" defTabSz="844550" eaLnBrk="0" fontAlgn="base" hangingPunct="0">
              <a:spcBef>
                <a:spcPct val="20000"/>
              </a:spcBef>
              <a:spcAft>
                <a:spcPct val="0"/>
              </a:spcAft>
              <a:defRPr sz="5700">
                <a:solidFill>
                  <a:schemeClr val="tx1"/>
                </a:solidFill>
                <a:latin typeface="Arial" charset="0"/>
              </a:defRPr>
            </a:lvl8pPr>
            <a:lvl9pPr marL="3886200" indent="-228600" defTabSz="844550" eaLnBrk="0" fontAlgn="base" hangingPunct="0">
              <a:spcBef>
                <a:spcPct val="20000"/>
              </a:spcBef>
              <a:spcAft>
                <a:spcPct val="0"/>
              </a:spcAft>
              <a:defRPr sz="5700">
                <a:solidFill>
                  <a:schemeClr val="tx1"/>
                </a:solidFill>
                <a:latin typeface="Arial" charset="0"/>
              </a:defRPr>
            </a:lvl9pPr>
          </a:lstStyle>
          <a:p>
            <a:pPr>
              <a:spcBef>
                <a:spcPct val="50000"/>
              </a:spcBef>
              <a:spcAft>
                <a:spcPct val="50000"/>
              </a:spcAft>
              <a:defRPr/>
            </a:pPr>
            <a:r>
              <a:rPr lang="en-GB" altLang="en-US" sz="4400" b="1" dirty="0" smtClean="0">
                <a:solidFill>
                  <a:schemeClr val="accent1"/>
                </a:solidFill>
                <a:latin typeface="+mn-lt"/>
              </a:rPr>
              <a:t>Results (1): multistate </a:t>
            </a:r>
            <a:r>
              <a:rPr lang="en-GB" altLang="en-US" sz="4400" b="1" dirty="0" err="1" smtClean="0">
                <a:solidFill>
                  <a:schemeClr val="accent1"/>
                </a:solidFill>
                <a:latin typeface="+mn-lt"/>
              </a:rPr>
              <a:t>modeling</a:t>
            </a:r>
            <a:endParaRPr lang="en-GB" altLang="en-US" sz="4400" b="1" dirty="0" smtClean="0">
              <a:solidFill>
                <a:schemeClr val="accent1"/>
              </a:solidFill>
              <a:latin typeface="+mn-lt"/>
            </a:endParaRPr>
          </a:p>
        </p:txBody>
      </p:sp>
      <p:sp>
        <p:nvSpPr>
          <p:cNvPr id="48" name="Rectangle 47"/>
          <p:cNvSpPr/>
          <p:nvPr/>
        </p:nvSpPr>
        <p:spPr>
          <a:xfrm>
            <a:off x="747007" y="37490563"/>
            <a:ext cx="15265696" cy="4130361"/>
          </a:xfrm>
          <a:prstGeom prst="rect">
            <a:avLst/>
          </a:prstGeom>
        </p:spPr>
        <p:txBody>
          <a:bodyPr wrap="square">
            <a:spAutoFit/>
          </a:bodyPr>
          <a:lstStyle/>
          <a:p>
            <a:pPr algn="just"/>
            <a:r>
              <a:rPr lang="en-US" sz="3200" dirty="0" smtClean="0"/>
              <a:t>A </a:t>
            </a:r>
            <a:r>
              <a:rPr lang="en-US" sz="3200" dirty="0"/>
              <a:t>final 5-state, 10-transition model was </a:t>
            </a:r>
            <a:r>
              <a:rPr lang="en-US" sz="3200" dirty="0" smtClean="0"/>
              <a:t>selected. It </a:t>
            </a:r>
            <a:r>
              <a:rPr lang="en-US" sz="3200" dirty="0"/>
              <a:t>included 5 baseline covariates </a:t>
            </a:r>
            <a:r>
              <a:rPr lang="en-US" sz="3200" dirty="0" smtClean="0"/>
              <a:t>(donor type, disease, Karnofsky group, year of transplant (</a:t>
            </a:r>
            <a:r>
              <a:rPr lang="en-US" sz="3200" dirty="0" err="1" smtClean="0"/>
              <a:t>Tx</a:t>
            </a:r>
            <a:r>
              <a:rPr lang="en-US" sz="3200" dirty="0" smtClean="0"/>
              <a:t>), and fungal infection) affecting 5 </a:t>
            </a:r>
            <a:r>
              <a:rPr lang="en-US" sz="3200" dirty="0"/>
              <a:t>transition </a:t>
            </a:r>
            <a:r>
              <a:rPr lang="en-US" sz="3200" dirty="0" smtClean="0"/>
              <a:t>rates (</a:t>
            </a:r>
            <a:r>
              <a:rPr lang="en-US" sz="3200" dirty="0" err="1" smtClean="0"/>
              <a:t>Init</a:t>
            </a:r>
            <a:r>
              <a:rPr lang="en-US" sz="3200" dirty="0" smtClean="0"/>
              <a:t>.</a:t>
            </a:r>
            <a:r>
              <a:rPr lang="en-US" sz="2800" dirty="0" smtClean="0">
                <a:sym typeface="Wingdings" panose="05000000000000000000" pitchFamily="2" charset="2"/>
              </a:rPr>
              <a:t></a:t>
            </a:r>
            <a:r>
              <a:rPr lang="en-US" sz="3200" dirty="0"/>
              <a:t>aGvHD, </a:t>
            </a:r>
            <a:r>
              <a:rPr lang="en-US" sz="3200" dirty="0" err="1" smtClean="0"/>
              <a:t>Init</a:t>
            </a:r>
            <a:r>
              <a:rPr lang="en-US" sz="3200" dirty="0" smtClean="0"/>
              <a:t>.</a:t>
            </a:r>
            <a:r>
              <a:rPr lang="en-US" sz="2800" dirty="0" smtClean="0">
                <a:sym typeface="Wingdings" panose="05000000000000000000" pitchFamily="2" charset="2"/>
              </a:rPr>
              <a:t></a:t>
            </a:r>
            <a:r>
              <a:rPr lang="en-US" sz="3200" dirty="0" smtClean="0">
                <a:sym typeface="Wingdings" panose="05000000000000000000" pitchFamily="2" charset="2"/>
              </a:rPr>
              <a:t>cGvHD</a:t>
            </a:r>
            <a:r>
              <a:rPr lang="en-US" sz="3200" dirty="0" smtClean="0"/>
              <a:t>, </a:t>
            </a:r>
            <a:r>
              <a:rPr lang="en-US" sz="3200" dirty="0" err="1" smtClean="0"/>
              <a:t>Init</a:t>
            </a:r>
            <a:r>
              <a:rPr lang="en-US" sz="3200" dirty="0" smtClean="0"/>
              <a:t>.</a:t>
            </a:r>
            <a:r>
              <a:rPr lang="en-US" sz="2800" dirty="0" smtClean="0">
                <a:sym typeface="Wingdings" panose="05000000000000000000" pitchFamily="2" charset="2"/>
              </a:rPr>
              <a:t></a:t>
            </a:r>
            <a:r>
              <a:rPr lang="en-US" sz="3200" dirty="0"/>
              <a:t>Relapse, </a:t>
            </a:r>
            <a:r>
              <a:rPr lang="en-US" sz="3200" dirty="0" err="1" smtClean="0"/>
              <a:t>Init</a:t>
            </a:r>
            <a:r>
              <a:rPr lang="en-US" sz="3200" dirty="0" smtClean="0"/>
              <a:t>.</a:t>
            </a:r>
            <a:r>
              <a:rPr lang="en-US" sz="2800" dirty="0" smtClean="0">
                <a:sym typeface="Wingdings" panose="05000000000000000000" pitchFamily="2" charset="2"/>
              </a:rPr>
              <a:t></a:t>
            </a:r>
            <a:r>
              <a:rPr lang="en-US" sz="3200" dirty="0" smtClean="0"/>
              <a:t>Death, </a:t>
            </a:r>
            <a:r>
              <a:rPr lang="en-US" sz="3200" dirty="0" err="1"/>
              <a:t>Relapse</a:t>
            </a:r>
            <a:r>
              <a:rPr lang="en-US" sz="2800" dirty="0" err="1" smtClean="0">
                <a:sym typeface="Wingdings" panose="05000000000000000000" pitchFamily="2" charset="2"/>
              </a:rPr>
              <a:t></a:t>
            </a:r>
            <a:r>
              <a:rPr lang="en-US" sz="3200" dirty="0" err="1" smtClean="0"/>
              <a:t>Death</a:t>
            </a:r>
            <a:r>
              <a:rPr lang="en-US" sz="3200" dirty="0" smtClean="0"/>
              <a:t>). See Table 1.</a:t>
            </a:r>
          </a:p>
          <a:p>
            <a:pPr algn="just"/>
            <a:r>
              <a:rPr lang="en-US" sz="3200" dirty="0" smtClean="0"/>
              <a:t>Transition </a:t>
            </a:r>
            <a:r>
              <a:rPr lang="en-US" sz="3200" dirty="0"/>
              <a:t>probabilities were estimated for target patients, e.g., at 12 months, acute myeloid leukemia recipients of matched related donor </a:t>
            </a:r>
            <a:r>
              <a:rPr lang="en-US" sz="3200" dirty="0" err="1"/>
              <a:t>allo</a:t>
            </a:r>
            <a:r>
              <a:rPr lang="en-US" sz="3200"/>
              <a:t>-HSCT </a:t>
            </a:r>
            <a:r>
              <a:rPr lang="en-US" sz="3200" smtClean="0"/>
              <a:t>were </a:t>
            </a:r>
            <a:r>
              <a:rPr lang="en-US" sz="3200" dirty="0"/>
              <a:t>estimated to have transition probabilities 0.024, 0.039, 0.100 and 0.227, from the initial state to aGvHD, cGvHD, relapse and death, respectively. </a:t>
            </a:r>
            <a:endParaRPr lang="en-US" sz="3200" dirty="0" smtClean="0"/>
          </a:p>
        </p:txBody>
      </p:sp>
      <p:sp>
        <p:nvSpPr>
          <p:cNvPr id="43" name="Rectangle 63"/>
          <p:cNvSpPr>
            <a:spLocks noChangeArrowheads="1"/>
          </p:cNvSpPr>
          <p:nvPr/>
        </p:nvSpPr>
        <p:spPr bwMode="auto">
          <a:xfrm>
            <a:off x="8497170" y="33988076"/>
            <a:ext cx="5112568" cy="2304256"/>
          </a:xfrm>
          <a:prstGeom prst="rect">
            <a:avLst/>
          </a:prstGeom>
          <a:noFill/>
          <a:ln w="50800" algn="ctr">
            <a:solidFill>
              <a:schemeClr val="accent2"/>
            </a:solidFill>
            <a:round/>
            <a:headEnd/>
            <a:tailEnd/>
          </a:ln>
        </p:spPr>
        <p:txBody>
          <a:bodyPr wrap="none" lIns="91424" tIns="45710" rIns="91424" bIns="45710" anchor="ctr"/>
          <a:lstStyle>
            <a:lvl1pPr defTabSz="842963">
              <a:defRPr sz="5700">
                <a:solidFill>
                  <a:schemeClr val="tx1"/>
                </a:solidFill>
                <a:latin typeface="Arial" charset="0"/>
              </a:defRPr>
            </a:lvl1pPr>
            <a:lvl2pPr marL="742950" indent="-285750" defTabSz="842963">
              <a:defRPr sz="5700">
                <a:solidFill>
                  <a:schemeClr val="tx1"/>
                </a:solidFill>
                <a:latin typeface="Arial" charset="0"/>
              </a:defRPr>
            </a:lvl2pPr>
            <a:lvl3pPr marL="1143000" indent="-228600" defTabSz="842963">
              <a:defRPr sz="5700">
                <a:solidFill>
                  <a:schemeClr val="tx1"/>
                </a:solidFill>
                <a:latin typeface="Arial" charset="0"/>
              </a:defRPr>
            </a:lvl3pPr>
            <a:lvl4pPr marL="1600200" indent="-228600" defTabSz="842963">
              <a:defRPr sz="5700">
                <a:solidFill>
                  <a:schemeClr val="tx1"/>
                </a:solidFill>
                <a:latin typeface="Arial" charset="0"/>
              </a:defRPr>
            </a:lvl4pPr>
            <a:lvl5pPr marL="2057400" indent="-228600" defTabSz="842963">
              <a:defRPr sz="5700">
                <a:solidFill>
                  <a:schemeClr val="tx1"/>
                </a:solidFill>
                <a:latin typeface="Arial" charset="0"/>
              </a:defRPr>
            </a:lvl5pPr>
            <a:lvl6pPr marL="2514600" indent="-228600" defTabSz="842963" eaLnBrk="0" fontAlgn="base" hangingPunct="0">
              <a:spcBef>
                <a:spcPct val="20000"/>
              </a:spcBef>
              <a:spcAft>
                <a:spcPct val="0"/>
              </a:spcAft>
              <a:defRPr sz="5700">
                <a:solidFill>
                  <a:schemeClr val="tx1"/>
                </a:solidFill>
                <a:latin typeface="Arial" charset="0"/>
              </a:defRPr>
            </a:lvl6pPr>
            <a:lvl7pPr marL="2971800" indent="-228600" defTabSz="842963" eaLnBrk="0" fontAlgn="base" hangingPunct="0">
              <a:spcBef>
                <a:spcPct val="20000"/>
              </a:spcBef>
              <a:spcAft>
                <a:spcPct val="0"/>
              </a:spcAft>
              <a:defRPr sz="5700">
                <a:solidFill>
                  <a:schemeClr val="tx1"/>
                </a:solidFill>
                <a:latin typeface="Arial" charset="0"/>
              </a:defRPr>
            </a:lvl7pPr>
            <a:lvl8pPr marL="3429000" indent="-228600" defTabSz="842963" eaLnBrk="0" fontAlgn="base" hangingPunct="0">
              <a:spcBef>
                <a:spcPct val="20000"/>
              </a:spcBef>
              <a:spcAft>
                <a:spcPct val="0"/>
              </a:spcAft>
              <a:defRPr sz="5700">
                <a:solidFill>
                  <a:schemeClr val="tx1"/>
                </a:solidFill>
                <a:latin typeface="Arial" charset="0"/>
              </a:defRPr>
            </a:lvl8pPr>
            <a:lvl9pPr marL="3886200" indent="-228600" defTabSz="842963" eaLnBrk="0" fontAlgn="base" hangingPunct="0">
              <a:spcBef>
                <a:spcPct val="20000"/>
              </a:spcBef>
              <a:spcAft>
                <a:spcPct val="0"/>
              </a:spcAft>
              <a:defRPr sz="5700">
                <a:solidFill>
                  <a:schemeClr val="tx1"/>
                </a:solidFill>
                <a:latin typeface="Arial" charset="0"/>
              </a:defRPr>
            </a:lvl9pPr>
          </a:lstStyle>
          <a:p>
            <a:pPr algn="ctr">
              <a:defRPr/>
            </a:pPr>
            <a:endParaRPr lang="en-US" altLang="en-US" sz="4000" dirty="0" smtClean="0">
              <a:solidFill>
                <a:schemeClr val="bg2"/>
              </a:solidFill>
              <a:latin typeface="+mn-lt"/>
            </a:endParaRPr>
          </a:p>
        </p:txBody>
      </p:sp>
      <p:sp>
        <p:nvSpPr>
          <p:cNvPr id="17" name="TextBox 16"/>
          <p:cNvSpPr txBox="1"/>
          <p:nvPr/>
        </p:nvSpPr>
        <p:spPr>
          <a:xfrm rot="16200000">
            <a:off x="12299949" y="34361761"/>
            <a:ext cx="3348372" cy="584778"/>
          </a:xfrm>
          <a:prstGeom prst="rect">
            <a:avLst/>
          </a:prstGeom>
          <a:noFill/>
        </p:spPr>
        <p:txBody>
          <a:bodyPr wrap="square" rtlCol="0">
            <a:spAutoFit/>
          </a:bodyPr>
          <a:lstStyle/>
          <a:p>
            <a:r>
              <a:rPr lang="de-CH" sz="3200" b="1" dirty="0" smtClean="0">
                <a:solidFill>
                  <a:schemeClr val="accent2"/>
                </a:solidFill>
              </a:rPr>
              <a:t>Selected model</a:t>
            </a:r>
            <a:endParaRPr lang="en-US" sz="3200" b="1" dirty="0">
              <a:solidFill>
                <a:schemeClr val="accent2"/>
              </a:solidFill>
            </a:endParaRPr>
          </a:p>
        </p:txBody>
      </p:sp>
      <p:graphicFrame>
        <p:nvGraphicFramePr>
          <p:cNvPr id="39" name="Table 38"/>
          <p:cNvGraphicFramePr>
            <a:graphicFrameLocks noGrp="1"/>
          </p:cNvGraphicFramePr>
          <p:nvPr>
            <p:extLst>
              <p:ext uri="{D42A27DB-BD31-4B8C-83A1-F6EECF244321}">
                <p14:modId xmlns:p14="http://schemas.microsoft.com/office/powerpoint/2010/main" val="108375322"/>
              </p:ext>
            </p:extLst>
          </p:nvPr>
        </p:nvGraphicFramePr>
        <p:xfrm>
          <a:off x="17138129" y="5904957"/>
          <a:ext cx="8473795" cy="5413810"/>
        </p:xfrm>
        <a:graphic>
          <a:graphicData uri="http://schemas.openxmlformats.org/drawingml/2006/table">
            <a:tbl>
              <a:tblPr firstRow="1" bandRow="1">
                <a:tableStyleId>{2D5ABB26-0587-4C30-8999-92F81FD0307C}</a:tableStyleId>
              </a:tblPr>
              <a:tblGrid>
                <a:gridCol w="2190246"/>
                <a:gridCol w="3157969"/>
                <a:gridCol w="1115558"/>
                <a:gridCol w="2010022"/>
              </a:tblGrid>
              <a:tr h="488245">
                <a:tc>
                  <a:txBody>
                    <a:bodyPr/>
                    <a:lstStyle/>
                    <a:p>
                      <a:pPr algn="ctr"/>
                      <a:r>
                        <a:rPr lang="en-US" sz="2800" b="1" dirty="0" smtClean="0"/>
                        <a:t>Transition</a:t>
                      </a:r>
                      <a:endParaRPr lang="en-US" sz="28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ctr"/>
                      <a:r>
                        <a:rPr lang="en-US" sz="2800" b="1" dirty="0" smtClean="0"/>
                        <a:t>Covariate</a:t>
                      </a:r>
                      <a:endParaRPr lang="en-US" sz="28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ctr"/>
                      <a:r>
                        <a:rPr lang="en-US" sz="2800" b="1" dirty="0" smtClean="0"/>
                        <a:t>HR</a:t>
                      </a:r>
                      <a:endParaRPr lang="en-US" sz="28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ctr"/>
                      <a:r>
                        <a:rPr lang="en-US" sz="2800" b="1" dirty="0" smtClean="0"/>
                        <a:t>95% CI</a:t>
                      </a:r>
                      <a:endParaRPr lang="en-US" sz="28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r>
              <a:tr h="521930">
                <a:tc rowSpan="3">
                  <a:txBody>
                    <a:bodyPr/>
                    <a:lstStyle/>
                    <a:p>
                      <a:pPr algn="ctr"/>
                      <a:r>
                        <a:rPr lang="en-US" sz="2400" b="1" dirty="0" smtClean="0"/>
                        <a:t>1</a:t>
                      </a:r>
                      <a:r>
                        <a:rPr lang="en-US" sz="2400" b="1" baseline="0" dirty="0" smtClean="0"/>
                        <a:t> </a:t>
                      </a:r>
                      <a:endParaRPr lang="en-US" sz="2000" b="0" baseline="0" dirty="0" smtClean="0"/>
                    </a:p>
                    <a:p>
                      <a:pPr algn="ctr"/>
                      <a:r>
                        <a:rPr lang="en-US" sz="2000" b="1" baseline="0" dirty="0" smtClean="0"/>
                        <a:t>Initial-&gt;aGvHD</a:t>
                      </a:r>
                      <a:endParaRPr lang="en-US" sz="2000" b="1" dirty="0"/>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r>
                        <a:rPr lang="en-US" sz="2000" b="1" dirty="0" smtClean="0"/>
                        <a:t>Donor  </a:t>
                      </a:r>
                      <a:r>
                        <a:rPr lang="en-US" sz="2000" dirty="0" smtClean="0"/>
                        <a:t>(MUD vs MRD)</a:t>
                      </a:r>
                      <a:endParaRPr lang="en-US" sz="20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US" sz="2000" b="1" dirty="0" smtClean="0"/>
                        <a:t>1.91</a:t>
                      </a:r>
                      <a:endParaRPr lang="en-US" sz="20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lang="en-US" sz="2000" dirty="0" smtClean="0"/>
                        <a:t>1.38</a:t>
                      </a:r>
                      <a:r>
                        <a:rPr lang="en-US" sz="2000" baseline="0" dirty="0" smtClean="0"/>
                        <a:t> – 2.64</a:t>
                      </a:r>
                      <a:endParaRPr lang="en-US" sz="20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21930">
                <a:tc vMerge="1">
                  <a:txBody>
                    <a:bodyPr/>
                    <a:lstStyle/>
                    <a:p>
                      <a:endParaRPr lang="en-US"/>
                    </a:p>
                  </a:txBody>
                  <a:tcPr/>
                </a:tc>
                <a:tc>
                  <a:txBody>
                    <a:bodyPr/>
                    <a:lstStyle/>
                    <a:p>
                      <a:pPr algn="l"/>
                      <a:r>
                        <a:rPr lang="en-US" sz="2000" b="1" dirty="0" smtClean="0"/>
                        <a:t>Disease</a:t>
                      </a:r>
                      <a:r>
                        <a:rPr lang="en-US" sz="2000" b="1" baseline="0" dirty="0" smtClean="0"/>
                        <a:t> </a:t>
                      </a:r>
                      <a:r>
                        <a:rPr lang="en-US" sz="2000" b="0" baseline="0" dirty="0" smtClean="0"/>
                        <a:t>(ALL vs AML)</a:t>
                      </a:r>
                      <a:endParaRPr lang="en-US" sz="2000" b="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US" sz="2000" b="1" dirty="0" smtClean="0"/>
                        <a:t>1.87</a:t>
                      </a:r>
                      <a:endParaRPr lang="en-US" sz="20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lang="en-US" sz="2000" dirty="0" smtClean="0"/>
                        <a:t>1.30 – 2.68</a:t>
                      </a:r>
                      <a:endParaRPr lang="en-US" sz="20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21930">
                <a:tc vMerge="1">
                  <a:txBody>
                    <a:bodyPr/>
                    <a:lstStyle/>
                    <a:p>
                      <a:endParaRPr lang="en-US"/>
                    </a:p>
                  </a:txBody>
                  <a:tcPr/>
                </a:tc>
                <a:tc>
                  <a:txBody>
                    <a:bodyPr/>
                    <a:lstStyle/>
                    <a:p>
                      <a:pPr algn="l"/>
                      <a:r>
                        <a:rPr lang="en-US" sz="2000" b="1" dirty="0" smtClean="0"/>
                        <a:t>Year </a:t>
                      </a:r>
                      <a:r>
                        <a:rPr lang="en-US" sz="2000" b="0" dirty="0" smtClean="0"/>
                        <a:t>(2013</a:t>
                      </a:r>
                      <a:r>
                        <a:rPr lang="en-US" sz="2000" b="0" baseline="0" dirty="0" smtClean="0"/>
                        <a:t> vs 2009)</a:t>
                      </a:r>
                      <a:endParaRPr lang="en-US" sz="2000" b="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US" sz="2000" b="1" dirty="0" smtClean="0"/>
                        <a:t>0.54</a:t>
                      </a:r>
                      <a:endParaRPr lang="en-US" sz="20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lang="en-US" sz="2000" dirty="0" smtClean="0"/>
                        <a:t>0.34 – 0.85</a:t>
                      </a:r>
                      <a:endParaRPr lang="en-US" sz="20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718007">
                <a:tc>
                  <a:txBody>
                    <a:bodyPr/>
                    <a:lstStyle/>
                    <a:p>
                      <a:pPr algn="ctr"/>
                      <a:r>
                        <a:rPr lang="en-US" sz="2400" b="1" dirty="0" smtClean="0"/>
                        <a:t>2</a:t>
                      </a:r>
                    </a:p>
                    <a:p>
                      <a:pPr algn="ctr"/>
                      <a:r>
                        <a:rPr lang="en-US" sz="2000" b="1" dirty="0" err="1" smtClean="0"/>
                        <a:t>Inital</a:t>
                      </a:r>
                      <a:r>
                        <a:rPr lang="en-US" sz="2000" b="1" baseline="0" dirty="0" smtClean="0"/>
                        <a:t> -&gt;cGvHD</a:t>
                      </a:r>
                      <a:endParaRPr lang="en-US" sz="2000" b="1" dirty="0" smtClean="0"/>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r>
                        <a:rPr lang="en-US" sz="2000" b="1" dirty="0" smtClean="0"/>
                        <a:t>Year </a:t>
                      </a:r>
                      <a:r>
                        <a:rPr lang="en-US" sz="2000" b="0" dirty="0" smtClean="0"/>
                        <a:t>(2013 vs</a:t>
                      </a:r>
                      <a:r>
                        <a:rPr lang="en-US" sz="2000" b="0" baseline="0" dirty="0" smtClean="0"/>
                        <a:t> 2009)</a:t>
                      </a:r>
                      <a:endParaRPr lang="en-US" sz="2000" b="0" dirty="0" smtClean="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US" sz="2000" b="1" dirty="0" smtClean="0"/>
                        <a:t>0.43</a:t>
                      </a:r>
                      <a:endParaRPr lang="en-US" sz="20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lang="en-US" sz="2000" dirty="0" smtClean="0"/>
                        <a:t>0.22 - 084</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722673">
                <a:tc>
                  <a:txBody>
                    <a:bodyPr/>
                    <a:lstStyle/>
                    <a:p>
                      <a:pPr algn="ctr"/>
                      <a:r>
                        <a:rPr lang="en-US" sz="2400" b="1" dirty="0" smtClean="0"/>
                        <a:t>3</a:t>
                      </a:r>
                    </a:p>
                    <a:p>
                      <a:pPr algn="ctr"/>
                      <a:r>
                        <a:rPr lang="en-US" sz="2000" b="1" dirty="0" smtClean="0"/>
                        <a:t>Initial-&gt;Relapse</a:t>
                      </a:r>
                      <a:endParaRPr lang="en-US" sz="2000" b="1" dirty="0"/>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r>
                        <a:rPr lang="en-US" sz="2000" b="1" dirty="0" smtClean="0"/>
                        <a:t>Karnofsky </a:t>
                      </a:r>
                      <a:r>
                        <a:rPr lang="en-US" sz="2000" b="0" dirty="0" smtClean="0"/>
                        <a:t>(&lt;90 vs &gt;=90</a:t>
                      </a:r>
                      <a:r>
                        <a:rPr lang="en-US" sz="2000" b="1" dirty="0" smtClean="0"/>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US" sz="2000" b="1" dirty="0" smtClean="0"/>
                        <a:t>1.53</a:t>
                      </a:r>
                      <a:endParaRPr lang="en-US" sz="20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lang="en-US" sz="2000" dirty="0" smtClean="0"/>
                        <a:t>1.19</a:t>
                      </a:r>
                      <a:r>
                        <a:rPr lang="en-US" sz="2000" baseline="0" dirty="0" smtClean="0"/>
                        <a:t> – 1.97</a:t>
                      </a:r>
                      <a:endParaRPr lang="en-US" sz="2000" dirty="0" smtClean="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718007">
                <a:tc>
                  <a:txBody>
                    <a:bodyPr/>
                    <a:lstStyle/>
                    <a:p>
                      <a:pPr algn="ctr"/>
                      <a:r>
                        <a:rPr lang="en-US" sz="2400" b="1" dirty="0" smtClean="0"/>
                        <a:t>4 </a:t>
                      </a:r>
                    </a:p>
                    <a:p>
                      <a:pPr algn="ctr"/>
                      <a:r>
                        <a:rPr lang="en-US" sz="2000" b="1" dirty="0" smtClean="0"/>
                        <a:t>Initial -&gt; Death</a:t>
                      </a:r>
                      <a:endParaRPr lang="en-US" sz="2000" b="1" dirty="0"/>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000" b="1" dirty="0" smtClean="0"/>
                        <a:t>Karnofsky </a:t>
                      </a:r>
                      <a:r>
                        <a:rPr lang="en-US" sz="2000" b="0" dirty="0" smtClean="0"/>
                        <a:t>(&lt;90</a:t>
                      </a:r>
                      <a:r>
                        <a:rPr lang="en-US" sz="2000" b="0" baseline="0" dirty="0" smtClean="0"/>
                        <a:t> vs &gt;=90)</a:t>
                      </a:r>
                      <a:endParaRPr lang="en-US" sz="2000" b="0" dirty="0" smtClean="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US" sz="2000" b="1" dirty="0" smtClean="0"/>
                        <a:t>1.78</a:t>
                      </a:r>
                      <a:endParaRPr lang="en-US" sz="20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lang="en-US" sz="2000" dirty="0" smtClean="0"/>
                        <a:t>1.12</a:t>
                      </a:r>
                      <a:r>
                        <a:rPr lang="en-US" sz="2000" baseline="0" dirty="0" smtClean="0"/>
                        <a:t> – 2.83</a:t>
                      </a:r>
                      <a:endParaRPr lang="en-US" sz="20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21930">
                <a:tc rowSpan="2">
                  <a:txBody>
                    <a:bodyPr/>
                    <a:lstStyle/>
                    <a:p>
                      <a:pPr algn="ctr"/>
                      <a:r>
                        <a:rPr lang="en-US" sz="2400" b="1" dirty="0" smtClean="0"/>
                        <a:t>9</a:t>
                      </a:r>
                    </a:p>
                    <a:p>
                      <a:pPr algn="ctr"/>
                      <a:r>
                        <a:rPr lang="en-US" sz="2000" b="1" dirty="0" smtClean="0"/>
                        <a:t>cGvHD-&gt;Death</a:t>
                      </a:r>
                      <a:endParaRPr lang="en-US" sz="2000" b="1" dirty="0"/>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r>
                        <a:rPr lang="en-US" sz="2000" b="1" dirty="0" smtClean="0"/>
                        <a:t>Year </a:t>
                      </a:r>
                      <a:r>
                        <a:rPr lang="en-US" sz="2000" b="0" dirty="0" smtClean="0"/>
                        <a:t>(2013</a:t>
                      </a:r>
                      <a:r>
                        <a:rPr lang="en-US" sz="2000" b="0" baseline="0" dirty="0" smtClean="0"/>
                        <a:t> vs 2009)</a:t>
                      </a:r>
                      <a:endParaRPr lang="en-US" sz="2000" b="0" dirty="0" smtClean="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US" sz="2000" b="1" dirty="0" smtClean="0"/>
                        <a:t>4.11</a:t>
                      </a:r>
                      <a:endParaRPr lang="en-US" sz="20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lang="en-US" sz="2000" dirty="0" smtClean="0"/>
                        <a:t>1.72</a:t>
                      </a:r>
                      <a:r>
                        <a:rPr lang="en-US" sz="2000" baseline="0" dirty="0" smtClean="0"/>
                        <a:t> – 9.79</a:t>
                      </a:r>
                      <a:endParaRPr lang="en-US" sz="20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21930">
                <a:tc vMerge="1">
                  <a:txBody>
                    <a:bodyPr/>
                    <a:lstStyle/>
                    <a:p>
                      <a:endParaRPr lang="en-US"/>
                    </a:p>
                  </a:txBody>
                  <a:tcPr/>
                </a:tc>
                <a:tc>
                  <a:txBody>
                    <a:bodyPr/>
                    <a:lstStyle/>
                    <a:p>
                      <a:pPr algn="l"/>
                      <a:r>
                        <a:rPr lang="en-US" sz="2000" b="1" dirty="0" smtClean="0"/>
                        <a:t>Fungal</a:t>
                      </a:r>
                      <a:r>
                        <a:rPr lang="en-US" sz="2000" b="1" baseline="0" dirty="0" smtClean="0"/>
                        <a:t> infection</a:t>
                      </a:r>
                      <a:endParaRPr lang="en-US" sz="2000" b="1" dirty="0" smtClean="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US" sz="2000" b="1" dirty="0" smtClean="0"/>
                        <a:t>2.13</a:t>
                      </a:r>
                      <a:endParaRPr lang="en-US" sz="20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lang="en-US" sz="2000" dirty="0" smtClean="0"/>
                        <a:t>1.02 – 4.45</a:t>
                      </a:r>
                      <a:endParaRPr lang="en-US" sz="20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5" name="TextBox 4"/>
          <p:cNvSpPr txBox="1"/>
          <p:nvPr/>
        </p:nvSpPr>
        <p:spPr>
          <a:xfrm>
            <a:off x="17066121" y="23611373"/>
            <a:ext cx="8064896" cy="1015663"/>
          </a:xfrm>
          <a:prstGeom prst="rect">
            <a:avLst/>
          </a:prstGeom>
          <a:noFill/>
        </p:spPr>
        <p:txBody>
          <a:bodyPr wrap="square" rtlCol="0">
            <a:spAutoFit/>
          </a:bodyPr>
          <a:lstStyle/>
          <a:p>
            <a:r>
              <a:rPr lang="en-US" sz="2800" dirty="0" smtClean="0"/>
              <a:t>State probability estimates under one scenario (N=220, </a:t>
            </a:r>
            <a:r>
              <a:rPr lang="en-US" sz="3200" dirty="0" smtClean="0">
                <a:latin typeface="Symbol" panose="05050102010706020507" pitchFamily="18" charset="2"/>
              </a:rPr>
              <a:t>D</a:t>
            </a:r>
            <a:r>
              <a:rPr lang="en-US" sz="2800" dirty="0" smtClean="0"/>
              <a:t>=-30%) based on 400 simulated trials</a:t>
            </a:r>
            <a:endParaRPr lang="en-US" sz="2800" dirty="0"/>
          </a:p>
        </p:txBody>
      </p:sp>
      <p:sp>
        <p:nvSpPr>
          <p:cNvPr id="50" name="TextBox 49"/>
          <p:cNvSpPr txBox="1"/>
          <p:nvPr/>
        </p:nvSpPr>
        <p:spPr>
          <a:xfrm>
            <a:off x="25562817" y="23672929"/>
            <a:ext cx="6049071" cy="954107"/>
          </a:xfrm>
          <a:prstGeom prst="rect">
            <a:avLst/>
          </a:prstGeom>
          <a:noFill/>
        </p:spPr>
        <p:txBody>
          <a:bodyPr wrap="square" rtlCol="0">
            <a:spAutoFit/>
          </a:bodyPr>
          <a:lstStyle/>
          <a:p>
            <a:r>
              <a:rPr lang="en-US" sz="2800" dirty="0" smtClean="0"/>
              <a:t>Power for 4 </a:t>
            </a:r>
            <a:r>
              <a:rPr lang="en-US" sz="2800" dirty="0"/>
              <a:t>c</a:t>
            </a:r>
            <a:r>
              <a:rPr lang="en-US" sz="2800" dirty="0" smtClean="0"/>
              <a:t>linical endpoints for a drug effect of </a:t>
            </a:r>
            <a:r>
              <a:rPr lang="en-US" sz="2800" dirty="0" smtClean="0">
                <a:latin typeface="Symbol" panose="05050102010706020507" pitchFamily="18" charset="2"/>
              </a:rPr>
              <a:t>D </a:t>
            </a:r>
            <a:r>
              <a:rPr lang="en-US" sz="2800" dirty="0" smtClean="0"/>
              <a:t>=-30%</a:t>
            </a:r>
            <a:endParaRPr lang="en-US" sz="2800"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Custom 3">
      <a:dk1>
        <a:srgbClr val="000000"/>
      </a:dk1>
      <a:lt1>
        <a:srgbClr val="FFFFFF"/>
      </a:lt1>
      <a:dk2>
        <a:srgbClr val="000000"/>
      </a:dk2>
      <a:lt2>
        <a:srgbClr val="000000"/>
      </a:lt2>
      <a:accent1>
        <a:srgbClr val="923222"/>
      </a:accent1>
      <a:accent2>
        <a:srgbClr val="E44C16"/>
      </a:accent2>
      <a:accent3>
        <a:srgbClr val="EC8026"/>
      </a:accent3>
      <a:accent4>
        <a:srgbClr val="FCAF17"/>
      </a:accent4>
      <a:accent5>
        <a:srgbClr val="FED300"/>
      </a:accent5>
      <a:accent6>
        <a:srgbClr val="F5EBD7"/>
      </a:accent6>
      <a:hlink>
        <a:srgbClr val="E44C16"/>
      </a:hlink>
      <a:folHlink>
        <a:srgbClr val="B2B2B2"/>
      </a:folHlink>
    </a:clrScheme>
    <a:fontScheme name="Custom 1">
      <a:majorFont>
        <a:latin typeface="News Gothic MT"/>
        <a:ea typeface=""/>
        <a:cs typeface=""/>
      </a:majorFont>
      <a:minorFont>
        <a:latin typeface="News Gothic MT"/>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9A8920FDFCBEF7469F7EAA75198F785F" ma:contentTypeVersion="1" ma:contentTypeDescription="Create a new document." ma:contentTypeScope="" ma:versionID="76a30bdfbe1b4d175336cce915bf8da9">
  <xsd:schema xmlns:xsd="http://www.w3.org/2001/XMLSchema" xmlns:xs="http://www.w3.org/2001/XMLSchema" xmlns:p="http://schemas.microsoft.com/office/2006/metadata/properties" targetNamespace="http://schemas.microsoft.com/office/2006/metadata/properties" ma:root="true" ma:fieldsID="43491020169259ecc880ec115ae9c09e">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1E1ED9C8-90BD-4718-8B83-9FBC6737EF3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2.xml><?xml version="1.0" encoding="utf-8"?>
<ds:datastoreItem xmlns:ds="http://schemas.openxmlformats.org/officeDocument/2006/customXml" ds:itemID="{B44A5DF7-D949-442D-BB38-A225984D55F7}">
  <ds:schemaRefs>
    <ds:schemaRef ds:uri="http://schemas.microsoft.com/sharepoint/v3/contenttype/forms"/>
  </ds:schemaRefs>
</ds:datastoreItem>
</file>

<file path=customXml/itemProps3.xml><?xml version="1.0" encoding="utf-8"?>
<ds:datastoreItem xmlns:ds="http://schemas.openxmlformats.org/officeDocument/2006/customXml" ds:itemID="{6B2BC39C-ABFD-42B8-9895-102155D07264}">
  <ds:schemaRefs>
    <ds:schemaRef ds:uri="http://purl.org/dc/dcmitype/"/>
    <ds:schemaRef ds:uri="http://purl.org/dc/terms/"/>
    <ds:schemaRef ds:uri="http://schemas.microsoft.com/office/2006/documentManagement/types"/>
    <ds:schemaRef ds:uri="http://schemas.microsoft.com/office/2006/metadata/properties"/>
    <ds:schemaRef ds:uri="http://purl.org/dc/elements/1.1/"/>
    <ds:schemaRef ds:uri="http://www.w3.org/XML/1998/namespace"/>
    <ds:schemaRef ds:uri="http://schemas.microsoft.com/office/infopath/2007/PartnerControls"/>
    <ds:schemaRef ds:uri="http://schemas.openxmlformats.org/package/2006/metadata/core-properties"/>
  </ds:schemaRefs>
</ds:datastoreItem>
</file>

<file path=docProps/app.xml><?xml version="1.0" encoding="utf-8"?>
<Properties xmlns="http://schemas.openxmlformats.org/officeDocument/2006/extended-properties" xmlns:vt="http://schemas.openxmlformats.org/officeDocument/2006/docPropsVTypes">
  <Template/>
  <TotalTime>8871</TotalTime>
  <Words>1393</Words>
  <Application>Microsoft Office PowerPoint</Application>
  <PresentationFormat>Custom</PresentationFormat>
  <Paragraphs>105</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Real World Evidence Day 2016</dc:title>
  <dc:subject>Drug-in-Capsule Platform</dc:subject>
  <dc:creator>-</dc:creator>
  <dc:description>Drug-in-Capsule Platform_x000d_
Final Version (01.10.2013)</dc:description>
  <cp:lastModifiedBy>Marc Vandemeulebroecke</cp:lastModifiedBy>
  <cp:revision>391</cp:revision>
  <cp:lastPrinted>2016-05-03T18:23:36Z</cp:lastPrinted>
  <dcterms:created xsi:type="dcterms:W3CDTF">1999-11-15T13:58:00Z</dcterms:created>
  <dcterms:modified xsi:type="dcterms:W3CDTF">2017-04-19T19:55:16Z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ferenceTitle">
    <vt:lpwstr>Development Science &amp; Innovation Day - October 2013</vt:lpwstr>
  </property>
  <property fmtid="{D5CDD505-2E9C-101B-9397-08002B2CF9AE}" pid="3" name="PresenterName">
    <vt:lpwstr/>
  </property>
  <property fmtid="{D5CDD505-2E9C-101B-9397-08002B2CF9AE}" pid="4" name="PresDate">
    <vt:lpwstr/>
  </property>
  <property fmtid="{D5CDD505-2E9C-101B-9397-08002B2CF9AE}" pid="5" name="PresSubject">
    <vt:lpwstr/>
  </property>
  <property fmtid="{D5CDD505-2E9C-101B-9397-08002B2CF9AE}" pid="6" name="ConfidentialityLevel">
    <vt:lpwstr>Business Use Only</vt:lpwstr>
  </property>
  <property fmtid="{D5CDD505-2E9C-101B-9397-08002B2CF9AE}" pid="7" name="HideFooter">
    <vt:bool>false</vt:bool>
  </property>
  <property fmtid="{D5CDD505-2E9C-101B-9397-08002B2CF9AE}" pid="8" name="LegalDisclaimer">
    <vt:lpwstr>LegalDisclaimerNO</vt:lpwstr>
  </property>
</Properties>
</file>